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8" r:id="rId3"/>
    <p:sldId id="270" r:id="rId4"/>
    <p:sldId id="259" r:id="rId5"/>
    <p:sldId id="260" r:id="rId6"/>
    <p:sldId id="261" r:id="rId7"/>
    <p:sldId id="262" r:id="rId8"/>
    <p:sldId id="269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FF892B-642B-429E-92AC-620BF4B973F8}" v="7" dt="2022-12-12T16:07:51.9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, Sophie" userId="8f54c3f2-0e58-4675-a597-e349d297757b" providerId="ADAL" clId="{9BFF892B-642B-429E-92AC-620BF4B973F8}"/>
    <pc:docChg chg="undo custSel addSld delSld modSld">
      <pc:chgData name="Webster, Sophie" userId="8f54c3f2-0e58-4675-a597-e349d297757b" providerId="ADAL" clId="{9BFF892B-642B-429E-92AC-620BF4B973F8}" dt="2022-12-12T16:09:17.902" v="604" actId="20577"/>
      <pc:docMkLst>
        <pc:docMk/>
      </pc:docMkLst>
      <pc:sldChg chg="addSp modSp mod">
        <pc:chgData name="Webster, Sophie" userId="8f54c3f2-0e58-4675-a597-e349d297757b" providerId="ADAL" clId="{9BFF892B-642B-429E-92AC-620BF4B973F8}" dt="2022-12-12T15:59:05.872" v="24" actId="1076"/>
        <pc:sldMkLst>
          <pc:docMk/>
          <pc:sldMk cId="3915498863" sldId="256"/>
        </pc:sldMkLst>
        <pc:spChg chg="mod">
          <ac:chgData name="Webster, Sophie" userId="8f54c3f2-0e58-4675-a597-e349d297757b" providerId="ADAL" clId="{9BFF892B-642B-429E-92AC-620BF4B973F8}" dt="2022-12-12T15:59:04.004" v="23" actId="1076"/>
          <ac:spMkLst>
            <pc:docMk/>
            <pc:sldMk cId="3915498863" sldId="256"/>
            <ac:spMk id="2" creationId="{00000000-0000-0000-0000-000000000000}"/>
          </ac:spMkLst>
        </pc:spChg>
        <pc:picChg chg="add mod">
          <ac:chgData name="Webster, Sophie" userId="8f54c3f2-0e58-4675-a597-e349d297757b" providerId="ADAL" clId="{9BFF892B-642B-429E-92AC-620BF4B973F8}" dt="2022-12-12T15:59:05.872" v="24" actId="1076"/>
          <ac:picMkLst>
            <pc:docMk/>
            <pc:sldMk cId="3915498863" sldId="256"/>
            <ac:picMk id="1026" creationId="{AD60B2A3-472F-45F0-9202-79602DA4E514}"/>
          </ac:picMkLst>
        </pc:picChg>
      </pc:sldChg>
      <pc:sldChg chg="del">
        <pc:chgData name="Webster, Sophie" userId="8f54c3f2-0e58-4675-a597-e349d297757b" providerId="ADAL" clId="{9BFF892B-642B-429E-92AC-620BF4B973F8}" dt="2022-12-12T15:59:10.909" v="25" actId="47"/>
        <pc:sldMkLst>
          <pc:docMk/>
          <pc:sldMk cId="2453180965" sldId="257"/>
        </pc:sldMkLst>
      </pc:sldChg>
      <pc:sldChg chg="addSp modSp mod">
        <pc:chgData name="Webster, Sophie" userId="8f54c3f2-0e58-4675-a597-e349d297757b" providerId="ADAL" clId="{9BFF892B-642B-429E-92AC-620BF4B973F8}" dt="2022-12-12T16:09:17.902" v="604" actId="20577"/>
        <pc:sldMkLst>
          <pc:docMk/>
          <pc:sldMk cId="3691308390" sldId="259"/>
        </pc:sldMkLst>
        <pc:spChg chg="mod">
          <ac:chgData name="Webster, Sophie" userId="8f54c3f2-0e58-4675-a597-e349d297757b" providerId="ADAL" clId="{9BFF892B-642B-429E-92AC-620BF4B973F8}" dt="2022-12-12T16:09:17.902" v="604" actId="20577"/>
          <ac:spMkLst>
            <pc:docMk/>
            <pc:sldMk cId="3691308390" sldId="259"/>
            <ac:spMk id="2" creationId="{00000000-0000-0000-0000-000000000000}"/>
          </ac:spMkLst>
        </pc:spChg>
        <pc:picChg chg="mod">
          <ac:chgData name="Webster, Sophie" userId="8f54c3f2-0e58-4675-a597-e349d297757b" providerId="ADAL" clId="{9BFF892B-642B-429E-92AC-620BF4B973F8}" dt="2022-12-12T15:59:30.055" v="103" actId="1076"/>
          <ac:picMkLst>
            <pc:docMk/>
            <pc:sldMk cId="3691308390" sldId="259"/>
            <ac:picMk id="5" creationId="{FDD7F5F8-9D1F-44DA-8046-78887353F2EC}"/>
          </ac:picMkLst>
        </pc:picChg>
        <pc:picChg chg="add mod modCrop">
          <ac:chgData name="Webster, Sophie" userId="8f54c3f2-0e58-4675-a597-e349d297757b" providerId="ADAL" clId="{9BFF892B-642B-429E-92AC-620BF4B973F8}" dt="2022-12-12T16:00:58.266" v="186" actId="1076"/>
          <ac:picMkLst>
            <pc:docMk/>
            <pc:sldMk cId="3691308390" sldId="259"/>
            <ac:picMk id="6" creationId="{55165DB3-47CA-4D51-B8F8-D982F2AB4BF3}"/>
          </ac:picMkLst>
        </pc:picChg>
      </pc:sldChg>
      <pc:sldChg chg="addSp delSp modSp mod">
        <pc:chgData name="Webster, Sophie" userId="8f54c3f2-0e58-4675-a597-e349d297757b" providerId="ADAL" clId="{9BFF892B-642B-429E-92AC-620BF4B973F8}" dt="2022-12-12T16:02:45.611" v="362" actId="1076"/>
        <pc:sldMkLst>
          <pc:docMk/>
          <pc:sldMk cId="2358692188" sldId="260"/>
        </pc:sldMkLst>
        <pc:spChg chg="mod">
          <ac:chgData name="Webster, Sophie" userId="8f54c3f2-0e58-4675-a597-e349d297757b" providerId="ADAL" clId="{9BFF892B-642B-429E-92AC-620BF4B973F8}" dt="2022-12-12T16:01:55.788" v="351" actId="20577"/>
          <ac:spMkLst>
            <pc:docMk/>
            <pc:sldMk cId="2358692188" sldId="260"/>
            <ac:spMk id="2" creationId="{00000000-0000-0000-0000-000000000000}"/>
          </ac:spMkLst>
        </pc:spChg>
        <pc:spChg chg="mod">
          <ac:chgData name="Webster, Sophie" userId="8f54c3f2-0e58-4675-a597-e349d297757b" providerId="ADAL" clId="{9BFF892B-642B-429E-92AC-620BF4B973F8}" dt="2022-12-12T16:01:28.172" v="202" actId="20577"/>
          <ac:spMkLst>
            <pc:docMk/>
            <pc:sldMk cId="2358692188" sldId="260"/>
            <ac:spMk id="3" creationId="{00000000-0000-0000-0000-000000000000}"/>
          </ac:spMkLst>
        </pc:spChg>
        <pc:picChg chg="del">
          <ac:chgData name="Webster, Sophie" userId="8f54c3f2-0e58-4675-a597-e349d297757b" providerId="ADAL" clId="{9BFF892B-642B-429E-92AC-620BF4B973F8}" dt="2022-12-12T16:01:49.030" v="313" actId="478"/>
          <ac:picMkLst>
            <pc:docMk/>
            <pc:sldMk cId="2358692188" sldId="260"/>
            <ac:picMk id="5" creationId="{836A4CA8-46F6-4995-975A-83CAE3C795B8}"/>
          </ac:picMkLst>
        </pc:picChg>
        <pc:picChg chg="add mod">
          <ac:chgData name="Webster, Sophie" userId="8f54c3f2-0e58-4675-a597-e349d297757b" providerId="ADAL" clId="{9BFF892B-642B-429E-92AC-620BF4B973F8}" dt="2022-12-12T16:02:07.163" v="354" actId="1076"/>
          <ac:picMkLst>
            <pc:docMk/>
            <pc:sldMk cId="2358692188" sldId="260"/>
            <ac:picMk id="6" creationId="{E9B951ED-D2B1-486C-9170-1E6DB49E8AED}"/>
          </ac:picMkLst>
        </pc:picChg>
        <pc:picChg chg="add mod modCrop">
          <ac:chgData name="Webster, Sophie" userId="8f54c3f2-0e58-4675-a597-e349d297757b" providerId="ADAL" clId="{9BFF892B-642B-429E-92AC-620BF4B973F8}" dt="2022-12-12T16:02:45.611" v="362" actId="1076"/>
          <ac:picMkLst>
            <pc:docMk/>
            <pc:sldMk cId="2358692188" sldId="260"/>
            <ac:picMk id="7" creationId="{026F1D10-047E-426A-9BEC-0CA884D6F032}"/>
          </ac:picMkLst>
        </pc:picChg>
      </pc:sldChg>
      <pc:sldChg chg="addSp delSp modSp mod">
        <pc:chgData name="Webster, Sophie" userId="8f54c3f2-0e58-4675-a597-e349d297757b" providerId="ADAL" clId="{9BFF892B-642B-429E-92AC-620BF4B973F8}" dt="2022-12-12T16:06:18.449" v="505" actId="1076"/>
        <pc:sldMkLst>
          <pc:docMk/>
          <pc:sldMk cId="1555134701" sldId="261"/>
        </pc:sldMkLst>
        <pc:spChg chg="mod">
          <ac:chgData name="Webster, Sophie" userId="8f54c3f2-0e58-4675-a597-e349d297757b" providerId="ADAL" clId="{9BFF892B-642B-429E-92AC-620BF4B973F8}" dt="2022-12-12T16:03:21.639" v="481" actId="20577"/>
          <ac:spMkLst>
            <pc:docMk/>
            <pc:sldMk cId="1555134701" sldId="261"/>
            <ac:spMk id="2" creationId="{00000000-0000-0000-0000-000000000000}"/>
          </ac:spMkLst>
        </pc:spChg>
        <pc:spChg chg="mod">
          <ac:chgData name="Webster, Sophie" userId="8f54c3f2-0e58-4675-a597-e349d297757b" providerId="ADAL" clId="{9BFF892B-642B-429E-92AC-620BF4B973F8}" dt="2022-12-12T16:06:04.910" v="500" actId="20577"/>
          <ac:spMkLst>
            <pc:docMk/>
            <pc:sldMk cId="1555134701" sldId="261"/>
            <ac:spMk id="3" creationId="{00000000-0000-0000-0000-000000000000}"/>
          </ac:spMkLst>
        </pc:spChg>
        <pc:picChg chg="del">
          <ac:chgData name="Webster, Sophie" userId="8f54c3f2-0e58-4675-a597-e349d297757b" providerId="ADAL" clId="{9BFF892B-642B-429E-92AC-620BF4B973F8}" dt="2022-12-12T16:03:13.843" v="465" actId="478"/>
          <ac:picMkLst>
            <pc:docMk/>
            <pc:sldMk cId="1555134701" sldId="261"/>
            <ac:picMk id="5" creationId="{7816FB88-7BC2-4DA1-B2A5-394919B919EC}"/>
          </ac:picMkLst>
        </pc:picChg>
        <pc:picChg chg="add del">
          <ac:chgData name="Webster, Sophie" userId="8f54c3f2-0e58-4675-a597-e349d297757b" providerId="ADAL" clId="{9BFF892B-642B-429E-92AC-620BF4B973F8}" dt="2022-12-12T16:03:44.780" v="483" actId="478"/>
          <ac:picMkLst>
            <pc:docMk/>
            <pc:sldMk cId="1555134701" sldId="261"/>
            <ac:picMk id="6" creationId="{6748F08B-A331-4051-A058-DC8A6E6C8A10}"/>
          </ac:picMkLst>
        </pc:picChg>
        <pc:picChg chg="add mod modCrop">
          <ac:chgData name="Webster, Sophie" userId="8f54c3f2-0e58-4675-a597-e349d297757b" providerId="ADAL" clId="{9BFF892B-642B-429E-92AC-620BF4B973F8}" dt="2022-12-12T16:05:28.544" v="489" actId="1076"/>
          <ac:picMkLst>
            <pc:docMk/>
            <pc:sldMk cId="1555134701" sldId="261"/>
            <ac:picMk id="8" creationId="{63CE986C-F43E-47F6-A94C-7CBDA5581C27}"/>
          </ac:picMkLst>
        </pc:picChg>
        <pc:picChg chg="add mod">
          <ac:chgData name="Webster, Sophie" userId="8f54c3f2-0e58-4675-a597-e349d297757b" providerId="ADAL" clId="{9BFF892B-642B-429E-92AC-620BF4B973F8}" dt="2022-12-12T16:06:18.449" v="505" actId="1076"/>
          <ac:picMkLst>
            <pc:docMk/>
            <pc:sldMk cId="1555134701" sldId="261"/>
            <ac:picMk id="9" creationId="{CEBF824B-780A-43DD-8ED7-7EB30001A64F}"/>
          </ac:picMkLst>
        </pc:picChg>
      </pc:sldChg>
      <pc:sldChg chg="addSp modSp mod">
        <pc:chgData name="Webster, Sophie" userId="8f54c3f2-0e58-4675-a597-e349d297757b" providerId="ADAL" clId="{9BFF892B-642B-429E-92AC-620BF4B973F8}" dt="2022-12-12T16:08:30.302" v="600" actId="1076"/>
        <pc:sldMkLst>
          <pc:docMk/>
          <pc:sldMk cId="4215329894" sldId="262"/>
        </pc:sldMkLst>
        <pc:spChg chg="mod">
          <ac:chgData name="Webster, Sophie" userId="8f54c3f2-0e58-4675-a597-e349d297757b" providerId="ADAL" clId="{9BFF892B-642B-429E-92AC-620BF4B973F8}" dt="2022-12-12T16:07:12.959" v="582" actId="20577"/>
          <ac:spMkLst>
            <pc:docMk/>
            <pc:sldMk cId="4215329894" sldId="262"/>
            <ac:spMk id="2" creationId="{00000000-0000-0000-0000-000000000000}"/>
          </ac:spMkLst>
        </pc:spChg>
        <pc:picChg chg="add mod modCrop">
          <ac:chgData name="Webster, Sophie" userId="8f54c3f2-0e58-4675-a597-e349d297757b" providerId="ADAL" clId="{9BFF892B-642B-429E-92AC-620BF4B973F8}" dt="2022-12-12T16:08:30.302" v="600" actId="1076"/>
          <ac:picMkLst>
            <pc:docMk/>
            <pc:sldMk cId="4215329894" sldId="262"/>
            <ac:picMk id="5" creationId="{A8DDEED8-265A-4A06-827A-2227E1AE0551}"/>
          </ac:picMkLst>
        </pc:picChg>
        <pc:picChg chg="mod">
          <ac:chgData name="Webster, Sophie" userId="8f54c3f2-0e58-4675-a597-e349d297757b" providerId="ADAL" clId="{9BFF892B-642B-429E-92AC-620BF4B973F8}" dt="2022-12-12T16:06:45.558" v="507" actId="1076"/>
          <ac:picMkLst>
            <pc:docMk/>
            <pc:sldMk cId="4215329894" sldId="262"/>
            <ac:picMk id="6" creationId="{005F6979-8129-4A29-B8D8-4AB4F0034768}"/>
          </ac:picMkLst>
        </pc:picChg>
      </pc:sldChg>
      <pc:sldChg chg="del">
        <pc:chgData name="Webster, Sophie" userId="8f54c3f2-0e58-4675-a597-e349d297757b" providerId="ADAL" clId="{9BFF892B-642B-429E-92AC-620BF4B973F8}" dt="2022-12-12T16:07:14.996" v="583" actId="47"/>
        <pc:sldMkLst>
          <pc:docMk/>
          <pc:sldMk cId="3029591229" sldId="263"/>
        </pc:sldMkLst>
      </pc:sldChg>
      <pc:sldChg chg="del">
        <pc:chgData name="Webster, Sophie" userId="8f54c3f2-0e58-4675-a597-e349d297757b" providerId="ADAL" clId="{9BFF892B-642B-429E-92AC-620BF4B973F8}" dt="2022-12-12T16:07:15.296" v="584" actId="47"/>
        <pc:sldMkLst>
          <pc:docMk/>
          <pc:sldMk cId="3147674527" sldId="264"/>
        </pc:sldMkLst>
      </pc:sldChg>
      <pc:sldChg chg="del">
        <pc:chgData name="Webster, Sophie" userId="8f54c3f2-0e58-4675-a597-e349d297757b" providerId="ADAL" clId="{9BFF892B-642B-429E-92AC-620BF4B973F8}" dt="2022-12-12T16:07:15.946" v="585" actId="47"/>
        <pc:sldMkLst>
          <pc:docMk/>
          <pc:sldMk cId="735150477" sldId="265"/>
        </pc:sldMkLst>
      </pc:sldChg>
      <pc:sldChg chg="del">
        <pc:chgData name="Webster, Sophie" userId="8f54c3f2-0e58-4675-a597-e349d297757b" providerId="ADAL" clId="{9BFF892B-642B-429E-92AC-620BF4B973F8}" dt="2022-12-12T16:07:16.605" v="586" actId="47"/>
        <pc:sldMkLst>
          <pc:docMk/>
          <pc:sldMk cId="1827125721" sldId="266"/>
        </pc:sldMkLst>
      </pc:sldChg>
      <pc:sldChg chg="del">
        <pc:chgData name="Webster, Sophie" userId="8f54c3f2-0e58-4675-a597-e349d297757b" providerId="ADAL" clId="{9BFF892B-642B-429E-92AC-620BF4B973F8}" dt="2022-12-12T16:07:17.173" v="587" actId="47"/>
        <pc:sldMkLst>
          <pc:docMk/>
          <pc:sldMk cId="1040372632" sldId="267"/>
        </pc:sldMkLst>
      </pc:sldChg>
      <pc:sldChg chg="del">
        <pc:chgData name="Webster, Sophie" userId="8f54c3f2-0e58-4675-a597-e349d297757b" providerId="ADAL" clId="{9BFF892B-642B-429E-92AC-620BF4B973F8}" dt="2022-12-12T16:07:17.872" v="588" actId="47"/>
        <pc:sldMkLst>
          <pc:docMk/>
          <pc:sldMk cId="196923562" sldId="268"/>
        </pc:sldMkLst>
      </pc:sldChg>
      <pc:sldChg chg="addSp delSp mod">
        <pc:chgData name="Webster, Sophie" userId="8f54c3f2-0e58-4675-a597-e349d297757b" providerId="ADAL" clId="{9BFF892B-642B-429E-92AC-620BF4B973F8}" dt="2022-12-12T16:08:09.026" v="594" actId="478"/>
        <pc:sldMkLst>
          <pc:docMk/>
          <pc:sldMk cId="3826628452" sldId="269"/>
        </pc:sldMkLst>
        <pc:picChg chg="add del">
          <ac:chgData name="Webster, Sophie" userId="8f54c3f2-0e58-4675-a597-e349d297757b" providerId="ADAL" clId="{9BFF892B-642B-429E-92AC-620BF4B973F8}" dt="2022-12-12T16:08:09.026" v="594" actId="478"/>
          <ac:picMkLst>
            <pc:docMk/>
            <pc:sldMk cId="3826628452" sldId="269"/>
            <ac:picMk id="5" creationId="{8A1E59E4-F536-4FED-8EEC-A786786EC642}"/>
          </ac:picMkLst>
        </pc:picChg>
      </pc:sldChg>
      <pc:sldChg chg="add del">
        <pc:chgData name="Webster, Sophie" userId="8f54c3f2-0e58-4675-a597-e349d297757b" providerId="ADAL" clId="{9BFF892B-642B-429E-92AC-620BF4B973F8}" dt="2022-12-12T16:07:49.605" v="590" actId="47"/>
        <pc:sldMkLst>
          <pc:docMk/>
          <pc:sldMk cId="787719985" sldId="271"/>
        </pc:sldMkLst>
      </pc:sldChg>
      <pc:sldChg chg="add del">
        <pc:chgData name="Webster, Sophie" userId="8f54c3f2-0e58-4675-a597-e349d297757b" providerId="ADAL" clId="{9BFF892B-642B-429E-92AC-620BF4B973F8}" dt="2022-12-12T16:07:53.571" v="592" actId="47"/>
        <pc:sldMkLst>
          <pc:docMk/>
          <pc:sldMk cId="3367688670" sldId="271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FDAA13-DD5F-4CC6-A52F-01EEAF109481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3BF24A-D854-4D0E-A607-A87F3BBE2A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639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CDBF19-6F87-41BC-8E27-B86054E09374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CE357-580C-429B-A5A8-5CAF5F9EAE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6284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OFFICIAL-SENSITIVE PERSONAL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CE357-580C-429B-A5A8-5CAF5F9EAE4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0831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3796" name="Footer Placeholder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/>
              <a:t>
Classification: OFFICIAL</a:t>
            </a: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14E920-82ED-4A48-B2B3-3E9B36A1C03F}" type="slidenum">
              <a:rPr lang="en-GB" altLang="en-US" smtClean="0"/>
              <a:pPr eaLnBrk="1" hangingPunct="1"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ACE357-580C-429B-A5A8-5CAF5F9EAE4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0445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OFFICIAL-SENSITIVE PERSONAL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CE357-580C-429B-A5A8-5CAF5F9EAE4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7528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OFFICIAL-SENSITIVE PERSONAL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CE357-580C-429B-A5A8-5CAF5F9EAE4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1245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OFFICIAL-SENSITIVE PERSONAL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CE357-580C-429B-A5A8-5CAF5F9EAE4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380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OFFICIAL-SENSITIVE PERSONAL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CE357-580C-429B-A5A8-5CAF5F9EAE4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5410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275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24E1395-B35D-4AE2-907D-F182136E09AD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28E0965-9857-40DF-96D0-AB513C24ECB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E1395-B35D-4AE2-907D-F182136E09AD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0965-9857-40DF-96D0-AB513C24ECBF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E1395-B35D-4AE2-907D-F182136E09AD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0965-9857-40DF-96D0-AB513C24ECBF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E1395-B35D-4AE2-907D-F182136E09AD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0965-9857-40DF-96D0-AB513C24ECB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E1395-B35D-4AE2-907D-F182136E09AD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0965-9857-40DF-96D0-AB513C24ECB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E1395-B35D-4AE2-907D-F182136E09AD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0965-9857-40DF-96D0-AB513C24ECBF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E1395-B35D-4AE2-907D-F182136E09AD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0965-9857-40DF-96D0-AB513C24ECB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C24E1395-B35D-4AE2-907D-F182136E09AD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0965-9857-40DF-96D0-AB513C24ECB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24E1395-B35D-4AE2-907D-F182136E09AD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28E0965-9857-40DF-96D0-AB513C24ECBF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E1395-B35D-4AE2-907D-F182136E09AD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0965-9857-40DF-96D0-AB513C24ECB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E1395-B35D-4AE2-907D-F182136E09AD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0965-9857-40DF-96D0-AB513C24ECB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24E1395-B35D-4AE2-907D-F182136E09AD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
Classification: UNCLASSIFIED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28E0965-9857-40DF-96D0-AB513C24ECB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1680" y="1340768"/>
            <a:ext cx="7197920" cy="1080120"/>
          </a:xfrm>
        </p:spPr>
        <p:txBody>
          <a:bodyPr/>
          <a:lstStyle/>
          <a:p>
            <a:r>
              <a:rPr lang="en-GB" dirty="0"/>
              <a:t>Wheels on the Bus</a:t>
            </a:r>
          </a:p>
        </p:txBody>
      </p:sp>
      <p:pic>
        <p:nvPicPr>
          <p:cNvPr id="1026" name="Picture 2" descr="The wheels on the bus - BBC Teach">
            <a:extLst>
              <a:ext uri="{FF2B5EF4-FFF2-40B4-BE49-F238E27FC236}">
                <a16:creationId xmlns:a16="http://schemas.microsoft.com/office/drawing/2014/main" id="{AD60B2A3-472F-45F0-9202-79602DA4E5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420888"/>
            <a:ext cx="4643393" cy="26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5498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r>
              <a:rPr lang="en-GB" altLang="en-US" dirty="0"/>
              <a:t>Breathing x3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95288" y="1125538"/>
            <a:ext cx="849788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800080"/>
                </a:solidFill>
                <a:latin typeface="Trebuchet MS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800080"/>
                </a:solidFill>
                <a:latin typeface="Trebuchet MS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800080"/>
                </a:solidFill>
                <a:latin typeface="Trebuchet MS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800080"/>
                </a:solidFill>
                <a:latin typeface="Trebuchet MS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Breathe in through the nose…hold for 3 seconds…and breathe out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slowly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and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quietly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through the mouth. </a:t>
            </a:r>
          </a:p>
        </p:txBody>
      </p:sp>
      <p:pic>
        <p:nvPicPr>
          <p:cNvPr id="9220" name="Picture 4" descr="Image result for inh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33862"/>
            <a:ext cx="3624263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84495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Ask Permission to Touch Your Partner!</a:t>
            </a:r>
          </a:p>
        </p:txBody>
      </p:sp>
    </p:spTree>
    <p:extLst>
      <p:ext uri="{BB962C8B-B14F-4D97-AF65-F5344CB8AC3E}">
        <p14:creationId xmlns:p14="http://schemas.microsoft.com/office/powerpoint/2010/main" val="28040152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/>
              <a:t>The wheels </a:t>
            </a:r>
            <a:r>
              <a:rPr lang="en-GB" dirty="0"/>
              <a:t>on </a:t>
            </a:r>
            <a:r>
              <a:rPr lang="en-GB"/>
              <a:t>the bus </a:t>
            </a:r>
            <a:r>
              <a:rPr lang="en-GB" dirty="0"/>
              <a:t>go round and round, round and round, round and round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r>
              <a:rPr lang="en-GB" dirty="0"/>
              <a:t>The Wheels on the Bus go round and round, all day long.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Owl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D7F5F8-9D1F-44DA-8046-78887353F2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8264" y="184777"/>
            <a:ext cx="2020421" cy="13227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165DB3-47CA-4D51-B8F8-D982F2AB4BF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836" t="26200" r="46852" b="30400"/>
          <a:stretch/>
        </p:blipFill>
        <p:spPr>
          <a:xfrm>
            <a:off x="3419872" y="3775042"/>
            <a:ext cx="3960440" cy="2232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3083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The doors on the bus go open and shut, open and shut, open and shut.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r>
              <a:rPr lang="en-GB" dirty="0"/>
              <a:t>The doors on the bus go open and shut, all day long.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Butterfly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9B951ED-D2B1-486C-9170-1E6DB49E8A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4208" y="121494"/>
            <a:ext cx="2490629" cy="12961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26F1D10-047E-426A-9BEC-0CA884D6F03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625" t="26200" r="46063" b="33200"/>
          <a:stretch/>
        </p:blipFill>
        <p:spPr>
          <a:xfrm>
            <a:off x="2771800" y="3579755"/>
            <a:ext cx="4779841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6921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The wipers on the bus go swish </a:t>
            </a:r>
            <a:r>
              <a:rPr lang="en-GB" dirty="0" err="1"/>
              <a:t>swish</a:t>
            </a:r>
            <a:r>
              <a:rPr lang="en-GB" dirty="0"/>
              <a:t> </a:t>
            </a:r>
            <a:r>
              <a:rPr lang="en-GB" dirty="0" err="1"/>
              <a:t>swish</a:t>
            </a:r>
            <a:r>
              <a:rPr lang="en-GB" dirty="0"/>
              <a:t>, swish </a:t>
            </a:r>
            <a:r>
              <a:rPr lang="en-GB" dirty="0" err="1"/>
              <a:t>swish</a:t>
            </a:r>
            <a:r>
              <a:rPr lang="en-GB" dirty="0"/>
              <a:t> </a:t>
            </a:r>
            <a:r>
              <a:rPr lang="en-GB" dirty="0" err="1"/>
              <a:t>swish</a:t>
            </a:r>
            <a:r>
              <a:rPr lang="en-GB" dirty="0"/>
              <a:t>, swish </a:t>
            </a:r>
            <a:r>
              <a:rPr lang="en-GB" dirty="0" err="1"/>
              <a:t>swish</a:t>
            </a:r>
            <a:r>
              <a:rPr lang="en-GB" dirty="0"/>
              <a:t> </a:t>
            </a:r>
            <a:r>
              <a:rPr lang="en-GB" dirty="0" err="1"/>
              <a:t>swish</a:t>
            </a:r>
            <a:endParaRPr lang="en-GB" dirty="0"/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r>
              <a:rPr lang="en-GB" dirty="0"/>
              <a:t>The wipers on the bus go swish </a:t>
            </a:r>
            <a:r>
              <a:rPr lang="en-GB" dirty="0" err="1"/>
              <a:t>swish</a:t>
            </a:r>
            <a:r>
              <a:rPr lang="en-GB" dirty="0"/>
              <a:t> </a:t>
            </a:r>
            <a:r>
              <a:rPr lang="en-GB" dirty="0" err="1"/>
              <a:t>swish</a:t>
            </a:r>
            <a:r>
              <a:rPr lang="en-GB" dirty="0"/>
              <a:t>, all day long.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3CE986C-F43E-47F6-A94C-7CBDA5581C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051" t="24801" r="43700" b="33200"/>
          <a:stretch/>
        </p:blipFill>
        <p:spPr>
          <a:xfrm>
            <a:off x="2915816" y="3744309"/>
            <a:ext cx="4320480" cy="21602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EBF824B-780A-43DD-8ED7-7EB30001A6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0272" y="272592"/>
            <a:ext cx="1802390" cy="1202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134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The horn on the bus goes beep </a:t>
            </a:r>
            <a:r>
              <a:rPr lang="en-GB" dirty="0" err="1"/>
              <a:t>beep</a:t>
            </a:r>
            <a:r>
              <a:rPr lang="en-GB" dirty="0"/>
              <a:t> </a:t>
            </a:r>
            <a:r>
              <a:rPr lang="en-GB" dirty="0" err="1"/>
              <a:t>beep</a:t>
            </a:r>
            <a:r>
              <a:rPr lang="en-GB" dirty="0"/>
              <a:t>, beep </a:t>
            </a:r>
            <a:r>
              <a:rPr lang="en-GB" dirty="0" err="1"/>
              <a:t>beep</a:t>
            </a:r>
            <a:r>
              <a:rPr lang="en-GB" dirty="0"/>
              <a:t> </a:t>
            </a:r>
            <a:r>
              <a:rPr lang="en-GB" dirty="0" err="1"/>
              <a:t>beep</a:t>
            </a:r>
            <a:r>
              <a:rPr lang="en-GB" dirty="0"/>
              <a:t>, beep </a:t>
            </a:r>
            <a:r>
              <a:rPr lang="en-GB" dirty="0" err="1"/>
              <a:t>beep</a:t>
            </a:r>
            <a:r>
              <a:rPr lang="en-GB" dirty="0"/>
              <a:t> </a:t>
            </a:r>
            <a:r>
              <a:rPr lang="en-GB" dirty="0" err="1"/>
              <a:t>beep</a:t>
            </a:r>
            <a:r>
              <a:rPr lang="en-GB" dirty="0"/>
              <a:t>..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r>
              <a:rPr lang="en-GB" dirty="0"/>
              <a:t>The horn on the bus goes beep </a:t>
            </a:r>
            <a:r>
              <a:rPr lang="en-GB" dirty="0" err="1"/>
              <a:t>beep</a:t>
            </a:r>
            <a:r>
              <a:rPr lang="en-GB" dirty="0"/>
              <a:t> </a:t>
            </a:r>
            <a:r>
              <a:rPr lang="en-GB" dirty="0" err="1"/>
              <a:t>beep</a:t>
            </a:r>
            <a:r>
              <a:rPr lang="en-GB" dirty="0"/>
              <a:t>, all day long.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Bear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05F6979-8129-4A29-B8D8-4AB4F00347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2280" y="116632"/>
            <a:ext cx="1802585" cy="10801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8DDEED8-265A-4A06-827A-2227E1AE055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049" t="26199" r="43701" b="25106"/>
          <a:stretch/>
        </p:blipFill>
        <p:spPr>
          <a:xfrm>
            <a:off x="2987824" y="3566377"/>
            <a:ext cx="4320480" cy="2504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3298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Say thank you to each other! </a:t>
            </a:r>
          </a:p>
        </p:txBody>
      </p:sp>
    </p:spTree>
    <p:extLst>
      <p:ext uri="{BB962C8B-B14F-4D97-AF65-F5344CB8AC3E}">
        <p14:creationId xmlns:p14="http://schemas.microsoft.com/office/powerpoint/2010/main" val="38266284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B48439B091E4FB9E581B5410A5F30" ma:contentTypeVersion="18" ma:contentTypeDescription="Create a new document." ma:contentTypeScope="" ma:versionID="24eebb5e876bdfd7520790acaccef074">
  <xsd:schema xmlns:xsd="http://www.w3.org/2001/XMLSchema" xmlns:xs="http://www.w3.org/2001/XMLSchema" xmlns:p="http://schemas.microsoft.com/office/2006/metadata/properties" xmlns:ns2="ef7ad091-e0d7-4827-b4c9-cd207519b062" xmlns:ns3="cfb119de-823f-4054-bd5d-cdda85913747" targetNamespace="http://schemas.microsoft.com/office/2006/metadata/properties" ma:root="true" ma:fieldsID="2dce2e514d6deaeda2d7afe80e80f470" ns2:_="" ns3:_="">
    <xsd:import namespace="ef7ad091-e0d7-4827-b4c9-cd207519b062"/>
    <xsd:import namespace="cfb119de-823f-4054-bd5d-cdda859137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ad091-e0d7-4827-b4c9-cd207519b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407fddb-1fd0-41f2-bd4a-cd25122da3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b119de-823f-4054-bd5d-cdda859137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6bdd47-314d-4b12-9c3d-7a891018e24a}" ma:internalName="TaxCatchAll" ma:showField="CatchAllData" ma:web="cfb119de-823f-4054-bd5d-cdda85913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b119de-823f-4054-bd5d-cdda85913747" xsi:nil="true"/>
    <lcf76f155ced4ddcb4097134ff3c332f xmlns="ef7ad091-e0d7-4827-b4c9-cd207519b0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04B1959-3F47-4811-A7BA-04D27008DE89}"/>
</file>

<file path=customXml/itemProps2.xml><?xml version="1.0" encoding="utf-8"?>
<ds:datastoreItem xmlns:ds="http://schemas.openxmlformats.org/officeDocument/2006/customXml" ds:itemID="{3B068B63-ACDF-4D8A-9DCE-F524D4529ED4}"/>
</file>

<file path=customXml/itemProps3.xml><?xml version="1.0" encoding="utf-8"?>
<ds:datastoreItem xmlns:ds="http://schemas.openxmlformats.org/officeDocument/2006/customXml" ds:itemID="{C9CC5D9D-61C3-4B0B-A86F-D27D2ED5788B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65</TotalTime>
  <Words>212</Words>
  <Application>Microsoft Office PowerPoint</Application>
  <PresentationFormat>On-screen Show (4:3)</PresentationFormat>
  <Paragraphs>35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Wheels on the Bus</vt:lpstr>
      <vt:lpstr>Breathing x3</vt:lpstr>
      <vt:lpstr>Ask Permission to Touch Your Partner!</vt:lpstr>
      <vt:lpstr>The Owl</vt:lpstr>
      <vt:lpstr>The Butterfly</vt:lpstr>
      <vt:lpstr>The Snake</vt:lpstr>
      <vt:lpstr>The Bear</vt:lpstr>
      <vt:lpstr>Say thank you to each other! 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 for Story Massage</dc:title>
  <dc:creator>Webster, Sophie</dc:creator>
  <cp:lastModifiedBy>Webster, Sophie</cp:lastModifiedBy>
  <cp:revision>16</cp:revision>
  <dcterms:created xsi:type="dcterms:W3CDTF">2017-10-20T13:48:55Z</dcterms:created>
  <dcterms:modified xsi:type="dcterms:W3CDTF">2022-12-12T16:09:19Z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Name">
    <vt:lpwstr>Unclassified</vt:lpwstr>
  </property>
  <property fmtid="{D5CDD505-2E9C-101B-9397-08002B2CF9AE}" pid="3" name="ClassificationMarking">
    <vt:lpwstr>Classification: UNCLASSIFIED</vt:lpwstr>
  </property>
  <property fmtid="{D5CDD505-2E9C-101B-9397-08002B2CF9AE}" pid="4" name="ClassificationMadeExternally">
    <vt:lpwstr>No</vt:lpwstr>
  </property>
  <property fmtid="{D5CDD505-2E9C-101B-9397-08002B2CF9AE}" pid="5" name="ClassificationMadeBy">
    <vt:lpwstr>RBC\webssop</vt:lpwstr>
  </property>
  <property fmtid="{D5CDD505-2E9C-101B-9397-08002B2CF9AE}" pid="6" name="ClassificationMadeOn">
    <vt:filetime>2019-09-19T11:53:33Z</vt:filetime>
  </property>
  <property fmtid="{D5CDD505-2E9C-101B-9397-08002B2CF9AE}" pid="7" name="ContentTypeId">
    <vt:lpwstr>0x010100E55B48439B091E4FB9E581B5410A5F30</vt:lpwstr>
  </property>
</Properties>
</file>