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6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3B8755-003C-4700-AF71-525798058E1D}" v="19" dt="2022-07-20T12:35:12.2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97" autoAdjust="0"/>
    <p:restoredTop sz="94660"/>
  </p:normalViewPr>
  <p:slideViewPr>
    <p:cSldViewPr>
      <p:cViewPr varScale="1">
        <p:scale>
          <a:sx n="62" d="100"/>
          <a:sy n="62" d="100"/>
        </p:scale>
        <p:origin x="1356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Relationship Id="rId30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8F3B8755-003C-4700-AF71-525798058E1D}"/>
    <pc:docChg chg="custSel modSld">
      <pc:chgData name="Webster, Sophie" userId="8f54c3f2-0e58-4675-a597-e349d297757b" providerId="ADAL" clId="{8F3B8755-003C-4700-AF71-525798058E1D}" dt="2022-07-20T12:35:25.957" v="165" actId="1076"/>
      <pc:docMkLst>
        <pc:docMk/>
      </pc:docMkLst>
      <pc:sldChg chg="modSp mod">
        <pc:chgData name="Webster, Sophie" userId="8f54c3f2-0e58-4675-a597-e349d297757b" providerId="ADAL" clId="{8F3B8755-003C-4700-AF71-525798058E1D}" dt="2022-07-20T12:35:25.957" v="165" actId="1076"/>
        <pc:sldMkLst>
          <pc:docMk/>
          <pc:sldMk cId="861496577" sldId="256"/>
        </pc:sldMkLst>
        <pc:spChg chg="mod">
          <ac:chgData name="Webster, Sophie" userId="8f54c3f2-0e58-4675-a597-e349d297757b" providerId="ADAL" clId="{8F3B8755-003C-4700-AF71-525798058E1D}" dt="2022-07-20T12:35:25.957" v="165" actId="1076"/>
          <ac:spMkLst>
            <pc:docMk/>
            <pc:sldMk cId="861496577" sldId="256"/>
            <ac:spMk id="2" creationId="{00000000-0000-0000-0000-000000000000}"/>
          </ac:spMkLst>
        </pc:spChg>
      </pc:sldChg>
      <pc:sldChg chg="addSp delSp modSp mod">
        <pc:chgData name="Webster, Sophie" userId="8f54c3f2-0e58-4675-a597-e349d297757b" providerId="ADAL" clId="{8F3B8755-003C-4700-AF71-525798058E1D}" dt="2022-07-20T12:30:52.877" v="68" actId="20577"/>
        <pc:sldMkLst>
          <pc:docMk/>
          <pc:sldMk cId="767754349" sldId="261"/>
        </pc:sldMkLst>
        <pc:spChg chg="mod">
          <ac:chgData name="Webster, Sophie" userId="8f54c3f2-0e58-4675-a597-e349d297757b" providerId="ADAL" clId="{8F3B8755-003C-4700-AF71-525798058E1D}" dt="2022-07-20T12:30:52.877" v="68" actId="20577"/>
          <ac:spMkLst>
            <pc:docMk/>
            <pc:sldMk cId="767754349" sldId="261"/>
            <ac:spMk id="3" creationId="{00000000-0000-0000-0000-000000000000}"/>
          </ac:spMkLst>
        </pc:spChg>
        <pc:picChg chg="add mod">
          <ac:chgData name="Webster, Sophie" userId="8f54c3f2-0e58-4675-a597-e349d297757b" providerId="ADAL" clId="{8F3B8755-003C-4700-AF71-525798058E1D}" dt="2022-07-20T12:30:48.641" v="63"/>
          <ac:picMkLst>
            <pc:docMk/>
            <pc:sldMk cId="767754349" sldId="261"/>
            <ac:picMk id="6" creationId="{18C4E66B-7D55-443A-B029-E9565E9F0C57}"/>
          </ac:picMkLst>
        </pc:picChg>
        <pc:picChg chg="del">
          <ac:chgData name="Webster, Sophie" userId="8f54c3f2-0e58-4675-a597-e349d297757b" providerId="ADAL" clId="{8F3B8755-003C-4700-AF71-525798058E1D}" dt="2022-07-20T12:30:48.314" v="62" actId="478"/>
          <ac:picMkLst>
            <pc:docMk/>
            <pc:sldMk cId="767754349" sldId="261"/>
            <ac:picMk id="7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3:20.629" v="95" actId="20577"/>
        <pc:sldMkLst>
          <pc:docMk/>
          <pc:sldMk cId="1583442305" sldId="262"/>
        </pc:sldMkLst>
        <pc:spChg chg="mod">
          <ac:chgData name="Webster, Sophie" userId="8f54c3f2-0e58-4675-a597-e349d297757b" providerId="ADAL" clId="{8F3B8755-003C-4700-AF71-525798058E1D}" dt="2022-07-20T12:33:20.629" v="95" actId="20577"/>
          <ac:spMkLst>
            <pc:docMk/>
            <pc:sldMk cId="1583442305" sldId="262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3:17.674" v="85" actId="478"/>
          <ac:picMkLst>
            <pc:docMk/>
            <pc:sldMk cId="1583442305" sldId="262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3:17.991" v="86"/>
          <ac:picMkLst>
            <pc:docMk/>
            <pc:sldMk cId="1583442305" sldId="262"/>
            <ac:picMk id="6" creationId="{7C66E9FA-3BD1-4459-BFD8-909C16088707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4:39.673" v="153" actId="20577"/>
        <pc:sldMkLst>
          <pc:docMk/>
          <pc:sldMk cId="3131818708" sldId="263"/>
        </pc:sldMkLst>
        <pc:spChg chg="mod">
          <ac:chgData name="Webster, Sophie" userId="8f54c3f2-0e58-4675-a597-e349d297757b" providerId="ADAL" clId="{8F3B8755-003C-4700-AF71-525798058E1D}" dt="2022-07-20T12:34:39.673" v="153" actId="20577"/>
          <ac:spMkLst>
            <pc:docMk/>
            <pc:sldMk cId="3131818708" sldId="263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4:35.083" v="145" actId="478"/>
          <ac:picMkLst>
            <pc:docMk/>
            <pc:sldMk cId="3131818708" sldId="263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4:36.557" v="146"/>
          <ac:picMkLst>
            <pc:docMk/>
            <pc:sldMk cId="3131818708" sldId="263"/>
            <ac:picMk id="6" creationId="{BAF54DE4-7714-4E11-9A33-245E5313DC2B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29:17.897" v="36" actId="20577"/>
        <pc:sldMkLst>
          <pc:docMk/>
          <pc:sldMk cId="3160366501" sldId="264"/>
        </pc:sldMkLst>
        <pc:spChg chg="mod">
          <ac:chgData name="Webster, Sophie" userId="8f54c3f2-0e58-4675-a597-e349d297757b" providerId="ADAL" clId="{8F3B8755-003C-4700-AF71-525798058E1D}" dt="2022-07-20T12:29:17.897" v="36" actId="20577"/>
          <ac:spMkLst>
            <pc:docMk/>
            <pc:sldMk cId="3160366501" sldId="264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29:15.319" v="32" actId="478"/>
          <ac:picMkLst>
            <pc:docMk/>
            <pc:sldMk cId="3160366501" sldId="264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29:15.659" v="33"/>
          <ac:picMkLst>
            <pc:docMk/>
            <pc:sldMk cId="3160366501" sldId="264"/>
            <ac:picMk id="6" creationId="{CAA63341-D341-4E8B-B5FF-BA224CA7A0FF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28:42.182" v="19" actId="20577"/>
        <pc:sldMkLst>
          <pc:docMk/>
          <pc:sldMk cId="509912217" sldId="265"/>
        </pc:sldMkLst>
        <pc:spChg chg="mod">
          <ac:chgData name="Webster, Sophie" userId="8f54c3f2-0e58-4675-a597-e349d297757b" providerId="ADAL" clId="{8F3B8755-003C-4700-AF71-525798058E1D}" dt="2022-07-20T12:28:42.182" v="19" actId="20577"/>
          <ac:spMkLst>
            <pc:docMk/>
            <pc:sldMk cId="509912217" sldId="265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28:36.614" v="0" actId="478"/>
          <ac:picMkLst>
            <pc:docMk/>
            <pc:sldMk cId="509912217" sldId="265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28:36.954" v="1"/>
          <ac:picMkLst>
            <pc:docMk/>
            <pc:sldMk cId="509912217" sldId="265"/>
            <ac:picMk id="7" creationId="{1C3975A0-7C94-47F1-B95C-40127DA4CEF3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4:27.865" v="144" actId="20577"/>
        <pc:sldMkLst>
          <pc:docMk/>
          <pc:sldMk cId="854338814" sldId="266"/>
        </pc:sldMkLst>
        <pc:spChg chg="mod">
          <ac:chgData name="Webster, Sophie" userId="8f54c3f2-0e58-4675-a597-e349d297757b" providerId="ADAL" clId="{8F3B8755-003C-4700-AF71-525798058E1D}" dt="2022-07-20T12:34:27.865" v="144" actId="20577"/>
          <ac:spMkLst>
            <pc:docMk/>
            <pc:sldMk cId="854338814" sldId="266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4:23.280" v="132" actId="478"/>
          <ac:picMkLst>
            <pc:docMk/>
            <pc:sldMk cId="854338814" sldId="266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4:24.309" v="133"/>
          <ac:picMkLst>
            <pc:docMk/>
            <pc:sldMk cId="854338814" sldId="266"/>
            <ac:picMk id="7" creationId="{A0262327-64BB-4DC1-B4EB-3736D2DBF19A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29:45.629" v="46" actId="20577"/>
        <pc:sldMkLst>
          <pc:docMk/>
          <pc:sldMk cId="1799478364" sldId="267"/>
        </pc:sldMkLst>
        <pc:spChg chg="mod">
          <ac:chgData name="Webster, Sophie" userId="8f54c3f2-0e58-4675-a597-e349d297757b" providerId="ADAL" clId="{8F3B8755-003C-4700-AF71-525798058E1D}" dt="2022-07-20T12:29:45.629" v="46" actId="20577"/>
          <ac:spMkLst>
            <pc:docMk/>
            <pc:sldMk cId="1799478364" sldId="267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29:42.552" v="37" actId="478"/>
          <ac:picMkLst>
            <pc:docMk/>
            <pc:sldMk cId="1799478364" sldId="267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29:42.916" v="38"/>
          <ac:picMkLst>
            <pc:docMk/>
            <pc:sldMk cId="1799478364" sldId="267"/>
            <ac:picMk id="6" creationId="{9233F7ED-9433-4977-B248-81F7B2EBF7C8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3:55.330" v="115" actId="20577"/>
        <pc:sldMkLst>
          <pc:docMk/>
          <pc:sldMk cId="127378913" sldId="268"/>
        </pc:sldMkLst>
        <pc:spChg chg="mod">
          <ac:chgData name="Webster, Sophie" userId="8f54c3f2-0e58-4675-a597-e349d297757b" providerId="ADAL" clId="{8F3B8755-003C-4700-AF71-525798058E1D}" dt="2022-07-20T12:33:55.330" v="115" actId="20577"/>
          <ac:spMkLst>
            <pc:docMk/>
            <pc:sldMk cId="127378913" sldId="268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3:51.843" v="106" actId="478"/>
          <ac:picMkLst>
            <pc:docMk/>
            <pc:sldMk cId="127378913" sldId="268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3:52.138" v="107"/>
          <ac:picMkLst>
            <pc:docMk/>
            <pc:sldMk cId="127378913" sldId="268"/>
            <ac:picMk id="6" creationId="{A755FDDF-4FDF-49C0-882E-4BB8282B3092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29:51.478" v="52" actId="20577"/>
        <pc:sldMkLst>
          <pc:docMk/>
          <pc:sldMk cId="376129875" sldId="269"/>
        </pc:sldMkLst>
        <pc:spChg chg="mod">
          <ac:chgData name="Webster, Sophie" userId="8f54c3f2-0e58-4675-a597-e349d297757b" providerId="ADAL" clId="{8F3B8755-003C-4700-AF71-525798058E1D}" dt="2022-07-20T12:29:51.478" v="52" actId="20577"/>
          <ac:spMkLst>
            <pc:docMk/>
            <pc:sldMk cId="376129875" sldId="269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29:47.784" v="47" actId="478"/>
          <ac:picMkLst>
            <pc:docMk/>
            <pc:sldMk cId="376129875" sldId="269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29:48.119" v="48"/>
          <ac:picMkLst>
            <pc:docMk/>
            <pc:sldMk cId="376129875" sldId="269"/>
            <ac:picMk id="6" creationId="{ADF9F428-2C97-4717-965E-EA848C5D38FD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3:49.637" v="105" actId="20577"/>
        <pc:sldMkLst>
          <pc:docMk/>
          <pc:sldMk cId="1101264994" sldId="270"/>
        </pc:sldMkLst>
        <pc:spChg chg="mod">
          <ac:chgData name="Webster, Sophie" userId="8f54c3f2-0e58-4675-a597-e349d297757b" providerId="ADAL" clId="{8F3B8755-003C-4700-AF71-525798058E1D}" dt="2022-07-20T12:33:49.637" v="105" actId="20577"/>
          <ac:spMkLst>
            <pc:docMk/>
            <pc:sldMk cId="1101264994" sldId="270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3:45.148" v="96" actId="478"/>
          <ac:picMkLst>
            <pc:docMk/>
            <pc:sldMk cId="1101264994" sldId="270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3:45.482" v="97"/>
          <ac:picMkLst>
            <pc:docMk/>
            <pc:sldMk cId="1101264994" sldId="270"/>
            <ac:picMk id="6" creationId="{B6FF6F85-45BF-4E74-AB29-527B00D6928F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29:59.836" v="61" actId="20577"/>
        <pc:sldMkLst>
          <pc:docMk/>
          <pc:sldMk cId="2380268127" sldId="271"/>
        </pc:sldMkLst>
        <pc:spChg chg="mod">
          <ac:chgData name="Webster, Sophie" userId="8f54c3f2-0e58-4675-a597-e349d297757b" providerId="ADAL" clId="{8F3B8755-003C-4700-AF71-525798058E1D}" dt="2022-07-20T12:29:59.836" v="61" actId="20577"/>
          <ac:spMkLst>
            <pc:docMk/>
            <pc:sldMk cId="2380268127" sldId="271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29:55.016" v="53" actId="478"/>
          <ac:picMkLst>
            <pc:docMk/>
            <pc:sldMk cId="2380268127" sldId="271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29:55.316" v="54"/>
          <ac:picMkLst>
            <pc:docMk/>
            <pc:sldMk cId="2380268127" sldId="271"/>
            <ac:picMk id="6" creationId="{0A231EDD-EF5F-438C-8288-F70699F11877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4:09.210" v="131" actId="20577"/>
        <pc:sldMkLst>
          <pc:docMk/>
          <pc:sldMk cId="1755240343" sldId="272"/>
        </pc:sldMkLst>
        <pc:spChg chg="mod">
          <ac:chgData name="Webster, Sophie" userId="8f54c3f2-0e58-4675-a597-e349d297757b" providerId="ADAL" clId="{8F3B8755-003C-4700-AF71-525798058E1D}" dt="2022-07-20T12:34:09.210" v="131" actId="20577"/>
          <ac:spMkLst>
            <pc:docMk/>
            <pc:sldMk cId="1755240343" sldId="272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4:04.096" v="116" actId="478"/>
          <ac:picMkLst>
            <pc:docMk/>
            <pc:sldMk cId="1755240343" sldId="272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4:04.410" v="117"/>
          <ac:picMkLst>
            <pc:docMk/>
            <pc:sldMk cId="1755240343" sldId="272"/>
            <ac:picMk id="6" creationId="{79F30289-A045-402D-BA23-27A729C9E5A7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2:26.189" v="84" actId="20577"/>
        <pc:sldMkLst>
          <pc:docMk/>
          <pc:sldMk cId="3723479617" sldId="273"/>
        </pc:sldMkLst>
        <pc:spChg chg="mod">
          <ac:chgData name="Webster, Sophie" userId="8f54c3f2-0e58-4675-a597-e349d297757b" providerId="ADAL" clId="{8F3B8755-003C-4700-AF71-525798058E1D}" dt="2022-07-20T12:32:26.189" v="84" actId="20577"/>
          <ac:spMkLst>
            <pc:docMk/>
            <pc:sldMk cId="3723479617" sldId="273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2:20.367" v="69" actId="478"/>
          <ac:picMkLst>
            <pc:docMk/>
            <pc:sldMk cId="3723479617" sldId="273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2:20.743" v="70"/>
          <ac:picMkLst>
            <pc:docMk/>
            <pc:sldMk cId="3723479617" sldId="273"/>
            <ac:picMk id="6" creationId="{0484E21A-3055-4DE0-91C5-840B7741B62A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28:51.494" v="31" actId="20577"/>
        <pc:sldMkLst>
          <pc:docMk/>
          <pc:sldMk cId="3443228734" sldId="274"/>
        </pc:sldMkLst>
        <pc:spChg chg="mod">
          <ac:chgData name="Webster, Sophie" userId="8f54c3f2-0e58-4675-a597-e349d297757b" providerId="ADAL" clId="{8F3B8755-003C-4700-AF71-525798058E1D}" dt="2022-07-20T12:28:51.494" v="31" actId="20577"/>
          <ac:spMkLst>
            <pc:docMk/>
            <pc:sldMk cId="3443228734" sldId="274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28:47.913" v="20" actId="478"/>
          <ac:picMkLst>
            <pc:docMk/>
            <pc:sldMk cId="3443228734" sldId="274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28:48.335" v="21"/>
          <ac:picMkLst>
            <pc:docMk/>
            <pc:sldMk cId="3443228734" sldId="274"/>
            <ac:picMk id="6" creationId="{0BA91A75-D12E-436D-89F0-9744475925DA}"/>
          </ac:picMkLst>
        </pc:picChg>
      </pc:sldChg>
      <pc:sldChg chg="addSp delSp modSp mod">
        <pc:chgData name="Webster, Sophie" userId="8f54c3f2-0e58-4675-a597-e349d297757b" providerId="ADAL" clId="{8F3B8755-003C-4700-AF71-525798058E1D}" dt="2022-07-20T12:35:16.789" v="164" actId="20577"/>
        <pc:sldMkLst>
          <pc:docMk/>
          <pc:sldMk cId="1402212314" sldId="275"/>
        </pc:sldMkLst>
        <pc:spChg chg="mod">
          <ac:chgData name="Webster, Sophie" userId="8f54c3f2-0e58-4675-a597-e349d297757b" providerId="ADAL" clId="{8F3B8755-003C-4700-AF71-525798058E1D}" dt="2022-07-20T12:35:16.789" v="164" actId="20577"/>
          <ac:spMkLst>
            <pc:docMk/>
            <pc:sldMk cId="1402212314" sldId="275"/>
            <ac:spMk id="3" creationId="{00000000-0000-0000-0000-000000000000}"/>
          </ac:spMkLst>
        </pc:spChg>
        <pc:picChg chg="del">
          <ac:chgData name="Webster, Sophie" userId="8f54c3f2-0e58-4675-a597-e349d297757b" providerId="ADAL" clId="{8F3B8755-003C-4700-AF71-525798058E1D}" dt="2022-07-20T12:35:11.956" v="154" actId="478"/>
          <ac:picMkLst>
            <pc:docMk/>
            <pc:sldMk cId="1402212314" sldId="275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8F3B8755-003C-4700-AF71-525798058E1D}" dt="2022-07-20T12:35:12.280" v="155"/>
          <ac:picMkLst>
            <pc:docMk/>
            <pc:sldMk cId="1402212314" sldId="275"/>
            <ac:picMk id="6" creationId="{07759FE0-6F4C-46FC-80FC-E1EB44EEEE83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770DDD-2A88-4BE6-BA43-13DB9441C65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C2897-E78E-4631-AECC-E2D0423F1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8488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8C79D-75F9-453D-8639-6D5F302B7035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CFB77E-666E-44A9-AA29-FBA7A501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1824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847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828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2043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422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08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071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04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295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4943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7904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9163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502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7847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233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8816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5255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0081" y="2564904"/>
            <a:ext cx="7772400" cy="1829761"/>
          </a:xfrm>
        </p:spPr>
        <p:txBody>
          <a:bodyPr/>
          <a:lstStyle/>
          <a:p>
            <a:r>
              <a:rPr lang="en-GB" dirty="0"/>
              <a:t>Three Little Pigs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4860541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149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755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8254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Once upon a time, there were three little pigs. The time had come for them to move out of their mummy’s house and build their own house. 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450" y="2996952"/>
            <a:ext cx="5247980" cy="27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C4E66B-7D55-443A-B029-E9565E9F0C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8493" y="188640"/>
            <a:ext cx="1545712" cy="101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75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first little pig made his house out of straw.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060848"/>
            <a:ext cx="5876925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66E9FA-3BD1-4459-BFD8-909C160887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4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second little pig made his house out of sticks.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04863"/>
            <a:ext cx="60007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F54DE4-7714-4E11-9A33-245E5313DC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5341" y="186142"/>
            <a:ext cx="1338992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And the third little pig made his house out of bricks.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48880"/>
            <a:ext cx="5562600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AA63341-D341-4E8B-B5FF-BA224CA7A0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0082" y="116632"/>
            <a:ext cx="1775325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Nearby, in the woods, there was a big bad wolf who was very hungry…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08920"/>
            <a:ext cx="2912471" cy="31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3975A0-7C94-47F1-B95C-40127DA4C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54201"/>
            <a:ext cx="2147700" cy="12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1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Once the pigs houses were finished, the pigs were happy! 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486" y="2564904"/>
            <a:ext cx="6349752" cy="343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262327-64BB-4DC1-B4EB-3736D2DBF1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5341" y="186142"/>
            <a:ext cx="1338992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33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pigs went back to their new homes…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04864"/>
            <a:ext cx="6924675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33F7ED-9433-4977-B248-81F7B2EBF7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6748" y="216029"/>
            <a:ext cx="1321895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47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Big Bad Wolf went to the house made of straw. “Let me in, let me in” said the wolf. “Not by the hair of my </a:t>
            </a:r>
            <a:r>
              <a:rPr lang="en-GB" dirty="0" err="1"/>
              <a:t>chinny</a:t>
            </a:r>
            <a:r>
              <a:rPr lang="en-GB" dirty="0"/>
              <a:t> chin </a:t>
            </a:r>
            <a:r>
              <a:rPr lang="en-GB" dirty="0" err="1"/>
              <a:t>chin</a:t>
            </a:r>
            <a:r>
              <a:rPr lang="en-GB" dirty="0"/>
              <a:t>!” said the little pig. “Then I’ll huff, and I’ll puff, and I’ll blow your house in!” said the wolf.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4" y="3645024"/>
            <a:ext cx="4831913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55FDDF-4FDF-49C0-882E-4BB8282B3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381" y="167867"/>
            <a:ext cx="1659548" cy="101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Wolf blew down the straw house but the little pig managed to escape to the house of sticks!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780928"/>
            <a:ext cx="36576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F9F428-2C97-4717-965E-EA848C5D3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6748" y="216029"/>
            <a:ext cx="1321895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2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Big Bad Wolf went to the house made of sticks. “Let me in, let me in” said the wolf. “Not by the hair of my </a:t>
            </a:r>
            <a:r>
              <a:rPr lang="en-GB" dirty="0" err="1"/>
              <a:t>chinny</a:t>
            </a:r>
            <a:r>
              <a:rPr lang="en-GB" dirty="0"/>
              <a:t> chin </a:t>
            </a:r>
            <a:r>
              <a:rPr lang="en-GB" dirty="0" err="1"/>
              <a:t>chin</a:t>
            </a:r>
            <a:r>
              <a:rPr lang="en-GB" dirty="0"/>
              <a:t>!” said the little pig. “Then I’ll huff, and I’ll puff, and I’ll blow your house in!” said the wolf.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717032"/>
            <a:ext cx="4830109" cy="2634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FF6F85-45BF-4E74-AB29-527B00D692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381" y="167867"/>
            <a:ext cx="1659548" cy="101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26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Wolf blew down the stick house but the little pigs managed to escape to the house of bricks.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96952"/>
            <a:ext cx="4238625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231EDD-EF5F-438C-8288-F70699F118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6748" y="216029"/>
            <a:ext cx="1321895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26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Big Bad Wolf went to the house made of bricks. “Let me in, let me in” said the wolf. “Not by the hair of my </a:t>
            </a:r>
            <a:r>
              <a:rPr lang="en-GB" dirty="0" err="1"/>
              <a:t>chinny</a:t>
            </a:r>
            <a:r>
              <a:rPr lang="en-GB" dirty="0"/>
              <a:t> chin </a:t>
            </a:r>
            <a:r>
              <a:rPr lang="en-GB" dirty="0" err="1"/>
              <a:t>chin</a:t>
            </a:r>
            <a:r>
              <a:rPr lang="en-GB" dirty="0"/>
              <a:t>!” said the little pig. “Then I’ll huff, and I’ll puff, and I’ll blow your house in!” said the wolf.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17032"/>
            <a:ext cx="5081236" cy="2777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F30289-A045-402D-BA23-27A729C9E5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381" y="167867"/>
            <a:ext cx="1659548" cy="101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24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But…the Big Bad Wolf couldn’t blow down the house made of bricks. It was TOO strong!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24944"/>
            <a:ext cx="5370041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84E21A-3055-4DE0-91C5-840B7741B6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620" y="116632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7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Big Bad Wolf decided to give up and run back into the woods to find food.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564904"/>
            <a:ext cx="70294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A91A75-D12E-436D-89F0-974447592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54201"/>
            <a:ext cx="2147700" cy="12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22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three little pigs never saw the wolf again and lived in the strong, brick house happily ever after.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708920"/>
            <a:ext cx="4612779" cy="3240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759FE0-6F4C-46FC-80FC-E1EB44EEEE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717" y="116632"/>
            <a:ext cx="2109787" cy="11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1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7521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9EE20C5-008D-46F8-843A-09091C3B5C81}"/>
</file>

<file path=customXml/itemProps2.xml><?xml version="1.0" encoding="utf-8"?>
<ds:datastoreItem xmlns:ds="http://schemas.openxmlformats.org/officeDocument/2006/customXml" ds:itemID="{D1E1D5B1-CA75-498F-9A88-9C8195C9D9CD}"/>
</file>

<file path=customXml/itemProps3.xml><?xml version="1.0" encoding="utf-8"?>
<ds:datastoreItem xmlns:ds="http://schemas.openxmlformats.org/officeDocument/2006/customXml" ds:itemID="{6EEFE6EA-316C-40CD-B664-82D320347397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79</TotalTime>
  <Words>480</Words>
  <Application>Microsoft Office PowerPoint</Application>
  <PresentationFormat>On-screen Show (4:3)</PresentationFormat>
  <Paragraphs>56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Three Little Pigs</vt:lpstr>
      <vt:lpstr>Breathing x3</vt:lpstr>
      <vt:lpstr>Ask permission to touch your partner</vt:lpstr>
      <vt:lpstr>The Owl</vt:lpstr>
      <vt:lpstr>The Snake</vt:lpstr>
      <vt:lpstr>The Ant</vt:lpstr>
      <vt:lpstr>The Cat</vt:lpstr>
      <vt:lpstr>The Frog</vt:lpstr>
      <vt:lpstr>The Ant</vt:lpstr>
      <vt:lpstr>The Bear</vt:lpstr>
      <vt:lpstr>The Elephant</vt:lpstr>
      <vt:lpstr>The Bear</vt:lpstr>
      <vt:lpstr>The Elephant</vt:lpstr>
      <vt:lpstr>The Bear</vt:lpstr>
      <vt:lpstr>The Elephant</vt:lpstr>
      <vt:lpstr>The Butterfly</vt:lpstr>
      <vt:lpstr>The Frog</vt:lpstr>
      <vt:lpstr>The Snake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10</cp:revision>
  <dcterms:created xsi:type="dcterms:W3CDTF">2019-01-11T15:17:48Z</dcterms:created>
  <dcterms:modified xsi:type="dcterms:W3CDTF">2022-07-20T12:35:27Z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2019-09-19T11:54:30Z</vt:filetime>
  </property>
  <property fmtid="{D5CDD505-2E9C-101B-9397-08002B2CF9AE}" pid="7" name="ContentTypeId">
    <vt:lpwstr>0x010100E55B48439B091E4FB9E581B5410A5F30</vt:lpwstr>
  </property>
</Properties>
</file>