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8"/>
  </p:notesMasterIdLst>
  <p:handoutMasterIdLst>
    <p:handoutMasterId r:id="rId19"/>
  </p:handoutMasterIdLst>
  <p:sldIdLst>
    <p:sldId id="256" r:id="rId2"/>
    <p:sldId id="257" r:id="rId3"/>
    <p:sldId id="268" r:id="rId4"/>
    <p:sldId id="270" r:id="rId5"/>
    <p:sldId id="269" r:id="rId6"/>
    <p:sldId id="258" r:id="rId7"/>
    <p:sldId id="259" r:id="rId8"/>
    <p:sldId id="260" r:id="rId9"/>
    <p:sldId id="261" r:id="rId10"/>
    <p:sldId id="262" r:id="rId11"/>
    <p:sldId id="263" r:id="rId12"/>
    <p:sldId id="264" r:id="rId13"/>
    <p:sldId id="265" r:id="rId14"/>
    <p:sldId id="266" r:id="rId15"/>
    <p:sldId id="267" r:id="rId16"/>
    <p:sldId id="271" r:id="rId17"/>
  </p:sldIdLst>
  <p:sldSz cx="9144000" cy="6858000" type="screen4x3"/>
  <p:notesSz cx="6810375" cy="99425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400" y="56"/>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customXml" Target="../customXml/item2.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 Id="rId27"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ebster, Sophie" userId="8f54c3f2-0e58-4675-a597-e349d297757b" providerId="ADAL" clId="{7A1FD0D2-CB52-4720-B695-1FED65BD05DC}"/>
    <pc:docChg chg="undo custSel addSld delSld modSld sldOrd">
      <pc:chgData name="Webster, Sophie" userId="8f54c3f2-0e58-4675-a597-e349d297757b" providerId="ADAL" clId="{7A1FD0D2-CB52-4720-B695-1FED65BD05DC}" dt="2022-07-20T12:57:11.031" v="658" actId="20577"/>
      <pc:docMkLst>
        <pc:docMk/>
      </pc:docMkLst>
      <pc:sldChg chg="addSp delSp modSp mod">
        <pc:chgData name="Webster, Sophie" userId="8f54c3f2-0e58-4675-a597-e349d297757b" providerId="ADAL" clId="{7A1FD0D2-CB52-4720-B695-1FED65BD05DC}" dt="2022-07-20T12:57:11.031" v="658" actId="20577"/>
        <pc:sldMkLst>
          <pc:docMk/>
          <pc:sldMk cId="1148916983" sldId="256"/>
        </pc:sldMkLst>
        <pc:spChg chg="mod">
          <ac:chgData name="Webster, Sophie" userId="8f54c3f2-0e58-4675-a597-e349d297757b" providerId="ADAL" clId="{7A1FD0D2-CB52-4720-B695-1FED65BD05DC}" dt="2022-07-19T14:08:00.622" v="646" actId="20577"/>
          <ac:spMkLst>
            <pc:docMk/>
            <pc:sldMk cId="1148916983" sldId="256"/>
            <ac:spMk id="2" creationId="{00000000-0000-0000-0000-000000000000}"/>
          </ac:spMkLst>
        </pc:spChg>
        <pc:spChg chg="mod">
          <ac:chgData name="Webster, Sophie" userId="8f54c3f2-0e58-4675-a597-e349d297757b" providerId="ADAL" clId="{7A1FD0D2-CB52-4720-B695-1FED65BD05DC}" dt="2022-07-20T12:57:11.031" v="658" actId="20577"/>
          <ac:spMkLst>
            <pc:docMk/>
            <pc:sldMk cId="1148916983" sldId="256"/>
            <ac:spMk id="3" creationId="{00000000-0000-0000-0000-000000000000}"/>
          </ac:spMkLst>
        </pc:spChg>
        <pc:picChg chg="del">
          <ac:chgData name="Webster, Sophie" userId="8f54c3f2-0e58-4675-a597-e349d297757b" providerId="ADAL" clId="{7A1FD0D2-CB52-4720-B695-1FED65BD05DC}" dt="2022-07-19T09:08:27.400" v="50" actId="478"/>
          <ac:picMkLst>
            <pc:docMk/>
            <pc:sldMk cId="1148916983" sldId="256"/>
            <ac:picMk id="4" creationId="{00000000-0000-0000-0000-000000000000}"/>
          </ac:picMkLst>
        </pc:picChg>
        <pc:picChg chg="add mod">
          <ac:chgData name="Webster, Sophie" userId="8f54c3f2-0e58-4675-a597-e349d297757b" providerId="ADAL" clId="{7A1FD0D2-CB52-4720-B695-1FED65BD05DC}" dt="2022-07-19T09:16:45.788" v="250" actId="1076"/>
          <ac:picMkLst>
            <pc:docMk/>
            <pc:sldMk cId="1148916983" sldId="256"/>
            <ac:picMk id="6" creationId="{18A88373-4FD7-4BE8-BF5B-C8794514981D}"/>
          </ac:picMkLst>
        </pc:picChg>
      </pc:sldChg>
      <pc:sldChg chg="modSp mod">
        <pc:chgData name="Webster, Sophie" userId="8f54c3f2-0e58-4675-a597-e349d297757b" providerId="ADAL" clId="{7A1FD0D2-CB52-4720-B695-1FED65BD05DC}" dt="2022-07-19T09:17:24.760" v="256" actId="2711"/>
        <pc:sldMkLst>
          <pc:docMk/>
          <pc:sldMk cId="218447072" sldId="257"/>
        </pc:sldMkLst>
        <pc:spChg chg="mod">
          <ac:chgData name="Webster, Sophie" userId="8f54c3f2-0e58-4675-a597-e349d297757b" providerId="ADAL" clId="{7A1FD0D2-CB52-4720-B695-1FED65BD05DC}" dt="2022-07-19T09:17:20.892" v="255" actId="2711"/>
          <ac:spMkLst>
            <pc:docMk/>
            <pc:sldMk cId="218447072" sldId="257"/>
            <ac:spMk id="2" creationId="{00000000-0000-0000-0000-000000000000}"/>
          </ac:spMkLst>
        </pc:spChg>
        <pc:spChg chg="mod">
          <ac:chgData name="Webster, Sophie" userId="8f54c3f2-0e58-4675-a597-e349d297757b" providerId="ADAL" clId="{7A1FD0D2-CB52-4720-B695-1FED65BD05DC}" dt="2022-07-19T09:17:24.760" v="256" actId="2711"/>
          <ac:spMkLst>
            <pc:docMk/>
            <pc:sldMk cId="218447072" sldId="257"/>
            <ac:spMk id="3" creationId="{00000000-0000-0000-0000-000000000000}"/>
          </ac:spMkLst>
        </pc:spChg>
      </pc:sldChg>
      <pc:sldChg chg="addSp delSp modSp mod">
        <pc:chgData name="Webster, Sophie" userId="8f54c3f2-0e58-4675-a597-e349d297757b" providerId="ADAL" clId="{7A1FD0D2-CB52-4720-B695-1FED65BD05DC}" dt="2022-07-19T12:02:05.853" v="562" actId="1076"/>
        <pc:sldMkLst>
          <pc:docMk/>
          <pc:sldMk cId="1949711191" sldId="258"/>
        </pc:sldMkLst>
        <pc:spChg chg="mod">
          <ac:chgData name="Webster, Sophie" userId="8f54c3f2-0e58-4675-a597-e349d297757b" providerId="ADAL" clId="{7A1FD0D2-CB52-4720-B695-1FED65BD05DC}" dt="2022-07-19T09:17:56.892" v="266" actId="1076"/>
          <ac:spMkLst>
            <pc:docMk/>
            <pc:sldMk cId="1949711191" sldId="258"/>
            <ac:spMk id="2" creationId="{00000000-0000-0000-0000-000000000000}"/>
          </ac:spMkLst>
        </pc:spChg>
        <pc:spChg chg="mod">
          <ac:chgData name="Webster, Sophie" userId="8f54c3f2-0e58-4675-a597-e349d297757b" providerId="ADAL" clId="{7A1FD0D2-CB52-4720-B695-1FED65BD05DC}" dt="2022-07-19T09:17:52.654" v="265" actId="2711"/>
          <ac:spMkLst>
            <pc:docMk/>
            <pc:sldMk cId="1949711191" sldId="258"/>
            <ac:spMk id="3" creationId="{00000000-0000-0000-0000-000000000000}"/>
          </ac:spMkLst>
        </pc:spChg>
        <pc:spChg chg="add del mod">
          <ac:chgData name="Webster, Sophie" userId="8f54c3f2-0e58-4675-a597-e349d297757b" providerId="ADAL" clId="{7A1FD0D2-CB52-4720-B695-1FED65BD05DC}" dt="2022-07-19T11:37:29.525" v="330" actId="478"/>
          <ac:spMkLst>
            <pc:docMk/>
            <pc:sldMk cId="1949711191" sldId="258"/>
            <ac:spMk id="4" creationId="{A93F483F-B5FD-41E6-BACD-0A7E577F0D6A}"/>
          </ac:spMkLst>
        </pc:spChg>
        <pc:spChg chg="add del mod">
          <ac:chgData name="Webster, Sophie" userId="8f54c3f2-0e58-4675-a597-e349d297757b" providerId="ADAL" clId="{7A1FD0D2-CB52-4720-B695-1FED65BD05DC}" dt="2022-07-19T12:01:58.781" v="558" actId="478"/>
          <ac:spMkLst>
            <pc:docMk/>
            <pc:sldMk cId="1949711191" sldId="258"/>
            <ac:spMk id="4" creationId="{CCC02EFF-3912-40AE-BCA5-4D81FAE85D5C}"/>
          </ac:spMkLst>
        </pc:spChg>
        <pc:spChg chg="add del mod">
          <ac:chgData name="Webster, Sophie" userId="8f54c3f2-0e58-4675-a597-e349d297757b" providerId="ADAL" clId="{7A1FD0D2-CB52-4720-B695-1FED65BD05DC}" dt="2022-07-19T11:37:21.697" v="329" actId="478"/>
          <ac:spMkLst>
            <pc:docMk/>
            <pc:sldMk cId="1949711191" sldId="258"/>
            <ac:spMk id="5" creationId="{3E2F4008-DF2D-4D09-B82B-95455B75B05A}"/>
          </ac:spMkLst>
        </pc:spChg>
        <pc:spChg chg="add del mod">
          <ac:chgData name="Webster, Sophie" userId="8f54c3f2-0e58-4675-a597-e349d297757b" providerId="ADAL" clId="{7A1FD0D2-CB52-4720-B695-1FED65BD05DC}" dt="2022-07-19T12:02:00.925" v="559" actId="478"/>
          <ac:spMkLst>
            <pc:docMk/>
            <pc:sldMk cId="1949711191" sldId="258"/>
            <ac:spMk id="6" creationId="{BB27928E-3BF8-4137-9CB3-2C490072CDE9}"/>
          </ac:spMkLst>
        </pc:spChg>
        <pc:spChg chg="add del mod">
          <ac:chgData name="Webster, Sophie" userId="8f54c3f2-0e58-4675-a597-e349d297757b" providerId="ADAL" clId="{7A1FD0D2-CB52-4720-B695-1FED65BD05DC}" dt="2022-07-19T12:02:03.129" v="560" actId="478"/>
          <ac:spMkLst>
            <pc:docMk/>
            <pc:sldMk cId="1949711191" sldId="258"/>
            <ac:spMk id="8" creationId="{6523AC7F-8016-4E3D-9A31-861D6C76588F}"/>
          </ac:spMkLst>
        </pc:spChg>
        <pc:spChg chg="add del mod">
          <ac:chgData name="Webster, Sophie" userId="8f54c3f2-0e58-4675-a597-e349d297757b" providerId="ADAL" clId="{7A1FD0D2-CB52-4720-B695-1FED65BD05DC}" dt="2022-07-19T12:02:03.129" v="560" actId="478"/>
          <ac:spMkLst>
            <pc:docMk/>
            <pc:sldMk cId="1949711191" sldId="258"/>
            <ac:spMk id="9" creationId="{74F65F6E-042B-4B77-91C5-B1C40EAF576B}"/>
          </ac:spMkLst>
        </pc:spChg>
        <pc:picChg chg="add del mod">
          <ac:chgData name="Webster, Sophie" userId="8f54c3f2-0e58-4675-a597-e349d297757b" providerId="ADAL" clId="{7A1FD0D2-CB52-4720-B695-1FED65BD05DC}" dt="2022-07-19T09:13:24.257" v="154" actId="478"/>
          <ac:picMkLst>
            <pc:docMk/>
            <pc:sldMk cId="1949711191" sldId="258"/>
            <ac:picMk id="5" creationId="{A0302BCD-0D01-45A6-85E2-58743A822709}"/>
          </ac:picMkLst>
        </pc:picChg>
        <pc:picChg chg="add del mod">
          <ac:chgData name="Webster, Sophie" userId="8f54c3f2-0e58-4675-a597-e349d297757b" providerId="ADAL" clId="{7A1FD0D2-CB52-4720-B695-1FED65BD05DC}" dt="2022-07-19T12:01:57.187" v="557" actId="478"/>
          <ac:picMkLst>
            <pc:docMk/>
            <pc:sldMk cId="1949711191" sldId="258"/>
            <ac:picMk id="7" creationId="{9F157C70-E64F-4209-957E-E15E44849D0C}"/>
          </ac:picMkLst>
        </pc:picChg>
        <pc:picChg chg="add mod">
          <ac:chgData name="Webster, Sophie" userId="8f54c3f2-0e58-4675-a597-e349d297757b" providerId="ADAL" clId="{7A1FD0D2-CB52-4720-B695-1FED65BD05DC}" dt="2022-07-19T12:02:05.853" v="562" actId="1076"/>
          <ac:picMkLst>
            <pc:docMk/>
            <pc:sldMk cId="1949711191" sldId="258"/>
            <ac:picMk id="10" creationId="{6B7B318E-EF0C-410F-B5BC-F3386A56337F}"/>
          </ac:picMkLst>
        </pc:picChg>
        <pc:picChg chg="del">
          <ac:chgData name="Webster, Sophie" userId="8f54c3f2-0e58-4675-a597-e349d297757b" providerId="ADAL" clId="{7A1FD0D2-CB52-4720-B695-1FED65BD05DC}" dt="2022-07-19T09:08:36.085" v="55" actId="478"/>
          <ac:picMkLst>
            <pc:docMk/>
            <pc:sldMk cId="1949711191" sldId="258"/>
            <ac:picMk id="6146" creationId="{00000000-0000-0000-0000-000000000000}"/>
          </ac:picMkLst>
        </pc:picChg>
      </pc:sldChg>
      <pc:sldChg chg="addSp delSp modSp mod">
        <pc:chgData name="Webster, Sophie" userId="8f54c3f2-0e58-4675-a597-e349d297757b" providerId="ADAL" clId="{7A1FD0D2-CB52-4720-B695-1FED65BD05DC}" dt="2022-07-19T12:03:33.743" v="575" actId="1076"/>
        <pc:sldMkLst>
          <pc:docMk/>
          <pc:sldMk cId="4235458155" sldId="259"/>
        </pc:sldMkLst>
        <pc:spChg chg="add del mod">
          <ac:chgData name="Webster, Sophie" userId="8f54c3f2-0e58-4675-a597-e349d297757b" providerId="ADAL" clId="{7A1FD0D2-CB52-4720-B695-1FED65BD05DC}" dt="2022-07-19T12:03:22.098" v="568" actId="478"/>
          <ac:spMkLst>
            <pc:docMk/>
            <pc:sldMk cId="4235458155" sldId="259"/>
            <ac:spMk id="2" creationId="{00000000-0000-0000-0000-000000000000}"/>
          </ac:spMkLst>
        </pc:spChg>
        <pc:spChg chg="mod">
          <ac:chgData name="Webster, Sophie" userId="8f54c3f2-0e58-4675-a597-e349d297757b" providerId="ADAL" clId="{7A1FD0D2-CB52-4720-B695-1FED65BD05DC}" dt="2022-07-19T09:18:05.369" v="269" actId="2711"/>
          <ac:spMkLst>
            <pc:docMk/>
            <pc:sldMk cId="4235458155" sldId="259"/>
            <ac:spMk id="3" creationId="{00000000-0000-0000-0000-000000000000}"/>
          </ac:spMkLst>
        </pc:spChg>
        <pc:spChg chg="add del mod">
          <ac:chgData name="Webster, Sophie" userId="8f54c3f2-0e58-4675-a597-e349d297757b" providerId="ADAL" clId="{7A1FD0D2-CB52-4720-B695-1FED65BD05DC}" dt="2022-07-19T12:03:25.929" v="569" actId="478"/>
          <ac:spMkLst>
            <pc:docMk/>
            <pc:sldMk cId="4235458155" sldId="259"/>
            <ac:spMk id="4" creationId="{891FCD60-F2E6-484C-80B7-F08530D047B1}"/>
          </ac:spMkLst>
        </pc:spChg>
        <pc:spChg chg="add del mod">
          <ac:chgData name="Webster, Sophie" userId="8f54c3f2-0e58-4675-a597-e349d297757b" providerId="ADAL" clId="{7A1FD0D2-CB52-4720-B695-1FED65BD05DC}" dt="2022-07-19T12:03:31.220" v="573" actId="478"/>
          <ac:spMkLst>
            <pc:docMk/>
            <pc:sldMk cId="4235458155" sldId="259"/>
            <ac:spMk id="6" creationId="{BC543BE8-76FA-41F2-B239-91040F0B5584}"/>
          </ac:spMkLst>
        </pc:spChg>
        <pc:spChg chg="add del mod">
          <ac:chgData name="Webster, Sophie" userId="8f54c3f2-0e58-4675-a597-e349d297757b" providerId="ADAL" clId="{7A1FD0D2-CB52-4720-B695-1FED65BD05DC}" dt="2022-07-19T12:03:27.264" v="570" actId="478"/>
          <ac:spMkLst>
            <pc:docMk/>
            <pc:sldMk cId="4235458155" sldId="259"/>
            <ac:spMk id="7" creationId="{71A4701B-0C3A-4688-9EC2-BB5192067072}"/>
          </ac:spMkLst>
        </pc:spChg>
        <pc:spChg chg="add del mod">
          <ac:chgData name="Webster, Sophie" userId="8f54c3f2-0e58-4675-a597-e349d297757b" providerId="ADAL" clId="{7A1FD0D2-CB52-4720-B695-1FED65BD05DC}" dt="2022-07-19T12:03:28.667" v="571" actId="478"/>
          <ac:spMkLst>
            <pc:docMk/>
            <pc:sldMk cId="4235458155" sldId="259"/>
            <ac:spMk id="8" creationId="{67D659B4-B9DB-49ED-9CFE-153740CD8634}"/>
          </ac:spMkLst>
        </pc:spChg>
        <pc:spChg chg="add del mod">
          <ac:chgData name="Webster, Sophie" userId="8f54c3f2-0e58-4675-a597-e349d297757b" providerId="ADAL" clId="{7A1FD0D2-CB52-4720-B695-1FED65BD05DC}" dt="2022-07-19T12:03:29.798" v="572" actId="478"/>
          <ac:spMkLst>
            <pc:docMk/>
            <pc:sldMk cId="4235458155" sldId="259"/>
            <ac:spMk id="9" creationId="{F9255CCE-F635-4EBD-A9BA-872EEF752DA4}"/>
          </ac:spMkLst>
        </pc:spChg>
        <pc:spChg chg="add del mod">
          <ac:chgData name="Webster, Sophie" userId="8f54c3f2-0e58-4675-a597-e349d297757b" providerId="ADAL" clId="{7A1FD0D2-CB52-4720-B695-1FED65BD05DC}" dt="2022-07-19T12:03:22.098" v="568" actId="478"/>
          <ac:spMkLst>
            <pc:docMk/>
            <pc:sldMk cId="4235458155" sldId="259"/>
            <ac:spMk id="11" creationId="{96B8BB87-5A28-49BC-B64C-11B27EC5F3D8}"/>
          </ac:spMkLst>
        </pc:spChg>
        <pc:picChg chg="add del mod">
          <ac:chgData name="Webster, Sophie" userId="8f54c3f2-0e58-4675-a597-e349d297757b" providerId="ADAL" clId="{7A1FD0D2-CB52-4720-B695-1FED65BD05DC}" dt="2022-07-19T12:03:08.440" v="566" actId="478"/>
          <ac:picMkLst>
            <pc:docMk/>
            <pc:sldMk cId="4235458155" sldId="259"/>
            <ac:picMk id="5" creationId="{A6612EB1-AB4F-49C4-B6AF-832EC4F64ED8}"/>
          </ac:picMkLst>
        </pc:picChg>
        <pc:picChg chg="add mod">
          <ac:chgData name="Webster, Sophie" userId="8f54c3f2-0e58-4675-a597-e349d297757b" providerId="ADAL" clId="{7A1FD0D2-CB52-4720-B695-1FED65BD05DC}" dt="2022-07-19T12:03:33.743" v="575" actId="1076"/>
          <ac:picMkLst>
            <pc:docMk/>
            <pc:sldMk cId="4235458155" sldId="259"/>
            <ac:picMk id="13" creationId="{5D453E79-06BE-4DF3-BB45-8B88A3810D5F}"/>
          </ac:picMkLst>
        </pc:picChg>
        <pc:picChg chg="del">
          <ac:chgData name="Webster, Sophie" userId="8f54c3f2-0e58-4675-a597-e349d297757b" providerId="ADAL" clId="{7A1FD0D2-CB52-4720-B695-1FED65BD05DC}" dt="2022-07-19T09:09:13.571" v="65" actId="478"/>
          <ac:picMkLst>
            <pc:docMk/>
            <pc:sldMk cId="4235458155" sldId="259"/>
            <ac:picMk id="7170" creationId="{00000000-0000-0000-0000-000000000000}"/>
          </ac:picMkLst>
        </pc:picChg>
      </pc:sldChg>
      <pc:sldChg chg="addSp delSp modSp mod">
        <pc:chgData name="Webster, Sophie" userId="8f54c3f2-0e58-4675-a597-e349d297757b" providerId="ADAL" clId="{7A1FD0D2-CB52-4720-B695-1FED65BD05DC}" dt="2022-07-19T12:04:16.310" v="584" actId="1076"/>
        <pc:sldMkLst>
          <pc:docMk/>
          <pc:sldMk cId="107082904" sldId="260"/>
        </pc:sldMkLst>
        <pc:spChg chg="mod">
          <ac:chgData name="Webster, Sophie" userId="8f54c3f2-0e58-4675-a597-e349d297757b" providerId="ADAL" clId="{7A1FD0D2-CB52-4720-B695-1FED65BD05DC}" dt="2022-07-19T09:18:17.746" v="270" actId="2711"/>
          <ac:spMkLst>
            <pc:docMk/>
            <pc:sldMk cId="107082904" sldId="260"/>
            <ac:spMk id="2" creationId="{00000000-0000-0000-0000-000000000000}"/>
          </ac:spMkLst>
        </pc:spChg>
        <pc:spChg chg="mod">
          <ac:chgData name="Webster, Sophie" userId="8f54c3f2-0e58-4675-a597-e349d297757b" providerId="ADAL" clId="{7A1FD0D2-CB52-4720-B695-1FED65BD05DC}" dt="2022-07-19T09:18:23.238" v="271" actId="2711"/>
          <ac:spMkLst>
            <pc:docMk/>
            <pc:sldMk cId="107082904" sldId="260"/>
            <ac:spMk id="3" creationId="{00000000-0000-0000-0000-000000000000}"/>
          </ac:spMkLst>
        </pc:spChg>
        <pc:spChg chg="add del mod">
          <ac:chgData name="Webster, Sophie" userId="8f54c3f2-0e58-4675-a597-e349d297757b" providerId="ADAL" clId="{7A1FD0D2-CB52-4720-B695-1FED65BD05DC}" dt="2022-07-19T12:04:07.954" v="578" actId="478"/>
          <ac:spMkLst>
            <pc:docMk/>
            <pc:sldMk cId="107082904" sldId="260"/>
            <ac:spMk id="12" creationId="{68D16E62-C657-4B36-8E11-3582E4759718}"/>
          </ac:spMkLst>
        </pc:spChg>
        <pc:spChg chg="add del">
          <ac:chgData name="Webster, Sophie" userId="8f54c3f2-0e58-4675-a597-e349d297757b" providerId="ADAL" clId="{7A1FD0D2-CB52-4720-B695-1FED65BD05DC}" dt="2022-07-19T11:42:08.526" v="340" actId="478"/>
          <ac:spMkLst>
            <pc:docMk/>
            <pc:sldMk cId="107082904" sldId="260"/>
            <ac:spMk id="13" creationId="{7A3F473E-B69B-4295-A306-F2C1E5351802}"/>
          </ac:spMkLst>
        </pc:spChg>
        <pc:spChg chg="add del mod">
          <ac:chgData name="Webster, Sophie" userId="8f54c3f2-0e58-4675-a597-e349d297757b" providerId="ADAL" clId="{7A1FD0D2-CB52-4720-B695-1FED65BD05DC}" dt="2022-07-19T12:04:05.339" v="577" actId="478"/>
          <ac:spMkLst>
            <pc:docMk/>
            <pc:sldMk cId="107082904" sldId="260"/>
            <ac:spMk id="14" creationId="{3E6707DA-F84C-40A5-AC04-8B5210659C49}"/>
          </ac:spMkLst>
        </pc:spChg>
        <pc:spChg chg="add del mod">
          <ac:chgData name="Webster, Sophie" userId="8f54c3f2-0e58-4675-a597-e349d297757b" providerId="ADAL" clId="{7A1FD0D2-CB52-4720-B695-1FED65BD05DC}" dt="2022-07-19T11:42:44.267" v="349" actId="478"/>
          <ac:spMkLst>
            <pc:docMk/>
            <pc:sldMk cId="107082904" sldId="260"/>
            <ac:spMk id="17" creationId="{C621BBF7-50EA-45E3-BA85-7820262299C2}"/>
          </ac:spMkLst>
        </pc:spChg>
        <pc:spChg chg="add del mod">
          <ac:chgData name="Webster, Sophie" userId="8f54c3f2-0e58-4675-a597-e349d297757b" providerId="ADAL" clId="{7A1FD0D2-CB52-4720-B695-1FED65BD05DC}" dt="2022-07-19T12:04:12.631" v="581" actId="478"/>
          <ac:spMkLst>
            <pc:docMk/>
            <pc:sldMk cId="107082904" sldId="260"/>
            <ac:spMk id="18" creationId="{0E9D494B-91AA-469E-A6EB-7B2558138CD2}"/>
          </ac:spMkLst>
        </pc:spChg>
        <pc:spChg chg="add del mod">
          <ac:chgData name="Webster, Sophie" userId="8f54c3f2-0e58-4675-a597-e349d297757b" providerId="ADAL" clId="{7A1FD0D2-CB52-4720-B695-1FED65BD05DC}" dt="2022-07-19T12:04:09.346" v="579" actId="478"/>
          <ac:spMkLst>
            <pc:docMk/>
            <pc:sldMk cId="107082904" sldId="260"/>
            <ac:spMk id="19" creationId="{E3A1051E-40A7-4F84-9134-70A45E144FD2}"/>
          </ac:spMkLst>
        </pc:spChg>
        <pc:spChg chg="add del mod">
          <ac:chgData name="Webster, Sophie" userId="8f54c3f2-0e58-4675-a597-e349d297757b" providerId="ADAL" clId="{7A1FD0D2-CB52-4720-B695-1FED65BD05DC}" dt="2022-07-19T11:43:21.258" v="356" actId="478"/>
          <ac:spMkLst>
            <pc:docMk/>
            <pc:sldMk cId="107082904" sldId="260"/>
            <ac:spMk id="20" creationId="{7ECC801C-C987-4331-94BD-F64C41B2062B}"/>
          </ac:spMkLst>
        </pc:spChg>
        <pc:spChg chg="add del mod">
          <ac:chgData name="Webster, Sophie" userId="8f54c3f2-0e58-4675-a597-e349d297757b" providerId="ADAL" clId="{7A1FD0D2-CB52-4720-B695-1FED65BD05DC}" dt="2022-07-19T12:04:14.030" v="582" actId="478"/>
          <ac:spMkLst>
            <pc:docMk/>
            <pc:sldMk cId="107082904" sldId="260"/>
            <ac:spMk id="21" creationId="{1EF4709F-557C-4347-A008-21E5BF05D57A}"/>
          </ac:spMkLst>
        </pc:spChg>
        <pc:spChg chg="add del mod">
          <ac:chgData name="Webster, Sophie" userId="8f54c3f2-0e58-4675-a597-e349d297757b" providerId="ADAL" clId="{7A1FD0D2-CB52-4720-B695-1FED65BD05DC}" dt="2022-07-19T12:04:11.185" v="580" actId="478"/>
          <ac:spMkLst>
            <pc:docMk/>
            <pc:sldMk cId="107082904" sldId="260"/>
            <ac:spMk id="22" creationId="{6D73B5A7-D078-4E6C-BDFD-EDAC3658E18B}"/>
          </ac:spMkLst>
        </pc:spChg>
        <pc:picChg chg="add del mod">
          <ac:chgData name="Webster, Sophie" userId="8f54c3f2-0e58-4675-a597-e349d297757b" providerId="ADAL" clId="{7A1FD0D2-CB52-4720-B695-1FED65BD05DC}" dt="2022-07-19T12:04:03.860" v="576" actId="478"/>
          <ac:picMkLst>
            <pc:docMk/>
            <pc:sldMk cId="107082904" sldId="260"/>
            <ac:picMk id="5" creationId="{FBE3F561-7711-4C0E-958C-D0CE7B62DBD8}"/>
          </ac:picMkLst>
        </pc:picChg>
        <pc:picChg chg="add mod">
          <ac:chgData name="Webster, Sophie" userId="8f54c3f2-0e58-4675-a597-e349d297757b" providerId="ADAL" clId="{7A1FD0D2-CB52-4720-B695-1FED65BD05DC}" dt="2022-07-19T12:04:16.310" v="584" actId="1076"/>
          <ac:picMkLst>
            <pc:docMk/>
            <pc:sldMk cId="107082904" sldId="260"/>
            <ac:picMk id="24" creationId="{F4F5C668-E288-4BC3-86C7-97D02109895B}"/>
          </ac:picMkLst>
        </pc:picChg>
        <pc:picChg chg="del">
          <ac:chgData name="Webster, Sophie" userId="8f54c3f2-0e58-4675-a597-e349d297757b" providerId="ADAL" clId="{7A1FD0D2-CB52-4720-B695-1FED65BD05DC}" dt="2022-07-19T09:09:34.842" v="81" actId="478"/>
          <ac:picMkLst>
            <pc:docMk/>
            <pc:sldMk cId="107082904" sldId="260"/>
            <ac:picMk id="8195" creationId="{00000000-0000-0000-0000-000000000000}"/>
          </ac:picMkLst>
        </pc:picChg>
        <pc:cxnChg chg="add del mod">
          <ac:chgData name="Webster, Sophie" userId="8f54c3f2-0e58-4675-a597-e349d297757b" providerId="ADAL" clId="{7A1FD0D2-CB52-4720-B695-1FED65BD05DC}" dt="2022-07-19T11:41:42.201" v="337" actId="478"/>
          <ac:cxnSpMkLst>
            <pc:docMk/>
            <pc:sldMk cId="107082904" sldId="260"/>
            <ac:cxnSpMk id="6" creationId="{B5495080-0E2C-4181-B88F-7DE51072AB4B}"/>
          </ac:cxnSpMkLst>
        </pc:cxnChg>
        <pc:cxnChg chg="add del mod">
          <ac:chgData name="Webster, Sophie" userId="8f54c3f2-0e58-4675-a597-e349d297757b" providerId="ADAL" clId="{7A1FD0D2-CB52-4720-B695-1FED65BD05DC}" dt="2022-07-19T09:10:19.435" v="88" actId="478"/>
          <ac:cxnSpMkLst>
            <pc:docMk/>
            <pc:sldMk cId="107082904" sldId="260"/>
            <ac:cxnSpMk id="7" creationId="{EAB3E790-3533-42DA-91D0-940B7ADFF15A}"/>
          </ac:cxnSpMkLst>
        </pc:cxnChg>
        <pc:cxnChg chg="add del">
          <ac:chgData name="Webster, Sophie" userId="8f54c3f2-0e58-4675-a597-e349d297757b" providerId="ADAL" clId="{7A1FD0D2-CB52-4720-B695-1FED65BD05DC}" dt="2022-07-19T11:42:29.766" v="346" actId="478"/>
          <ac:cxnSpMkLst>
            <pc:docMk/>
            <pc:sldMk cId="107082904" sldId="260"/>
            <ac:cxnSpMk id="16" creationId="{E92E93A1-9E7D-4BDA-A6D5-D0CC60CAD369}"/>
          </ac:cxnSpMkLst>
        </pc:cxnChg>
      </pc:sldChg>
      <pc:sldChg chg="addSp delSp modSp mod">
        <pc:chgData name="Webster, Sophie" userId="8f54c3f2-0e58-4675-a597-e349d297757b" providerId="ADAL" clId="{7A1FD0D2-CB52-4720-B695-1FED65BD05DC}" dt="2022-07-19T12:06:08.407" v="591" actId="1076"/>
        <pc:sldMkLst>
          <pc:docMk/>
          <pc:sldMk cId="1154675492" sldId="261"/>
        </pc:sldMkLst>
        <pc:spChg chg="mod">
          <ac:chgData name="Webster, Sophie" userId="8f54c3f2-0e58-4675-a597-e349d297757b" providerId="ADAL" clId="{7A1FD0D2-CB52-4720-B695-1FED65BD05DC}" dt="2022-07-19T09:18:28.793" v="272" actId="2711"/>
          <ac:spMkLst>
            <pc:docMk/>
            <pc:sldMk cId="1154675492" sldId="261"/>
            <ac:spMk id="2" creationId="{00000000-0000-0000-0000-000000000000}"/>
          </ac:spMkLst>
        </pc:spChg>
        <pc:spChg chg="mod">
          <ac:chgData name="Webster, Sophie" userId="8f54c3f2-0e58-4675-a597-e349d297757b" providerId="ADAL" clId="{7A1FD0D2-CB52-4720-B695-1FED65BD05DC}" dt="2022-07-19T09:18:32.664" v="273" actId="2711"/>
          <ac:spMkLst>
            <pc:docMk/>
            <pc:sldMk cId="1154675492" sldId="261"/>
            <ac:spMk id="3" creationId="{00000000-0000-0000-0000-000000000000}"/>
          </ac:spMkLst>
        </pc:spChg>
        <pc:picChg chg="add del mod">
          <ac:chgData name="Webster, Sophie" userId="8f54c3f2-0e58-4675-a597-e349d297757b" providerId="ADAL" clId="{7A1FD0D2-CB52-4720-B695-1FED65BD05DC}" dt="2022-07-19T12:05:59.878" v="585" actId="478"/>
          <ac:picMkLst>
            <pc:docMk/>
            <pc:sldMk cId="1154675492" sldId="261"/>
            <ac:picMk id="5" creationId="{544EAB06-8AE8-41FF-908E-F3051EDC5484}"/>
          </ac:picMkLst>
        </pc:picChg>
        <pc:picChg chg="add del mod">
          <ac:chgData name="Webster, Sophie" userId="8f54c3f2-0e58-4675-a597-e349d297757b" providerId="ADAL" clId="{7A1FD0D2-CB52-4720-B695-1FED65BD05DC}" dt="2022-07-19T12:06:06.245" v="589" actId="478"/>
          <ac:picMkLst>
            <pc:docMk/>
            <pc:sldMk cId="1154675492" sldId="261"/>
            <ac:picMk id="6" creationId="{6D5C182F-8454-4E71-B194-C478746105F5}"/>
          </ac:picMkLst>
        </pc:picChg>
        <pc:picChg chg="add del mod">
          <ac:chgData name="Webster, Sophie" userId="8f54c3f2-0e58-4675-a597-e349d297757b" providerId="ADAL" clId="{7A1FD0D2-CB52-4720-B695-1FED65BD05DC}" dt="2022-07-19T12:06:04.883" v="588" actId="478"/>
          <ac:picMkLst>
            <pc:docMk/>
            <pc:sldMk cId="1154675492" sldId="261"/>
            <ac:picMk id="7" creationId="{47E24D29-6568-4CB1-9F63-5BED4C3CCB8E}"/>
          </ac:picMkLst>
        </pc:picChg>
        <pc:picChg chg="add del mod">
          <ac:chgData name="Webster, Sophie" userId="8f54c3f2-0e58-4675-a597-e349d297757b" providerId="ADAL" clId="{7A1FD0D2-CB52-4720-B695-1FED65BD05DC}" dt="2022-07-19T12:06:03.431" v="587" actId="478"/>
          <ac:picMkLst>
            <pc:docMk/>
            <pc:sldMk cId="1154675492" sldId="261"/>
            <ac:picMk id="8" creationId="{0599C1FF-4E08-4FA4-8301-64F091B7F468}"/>
          </ac:picMkLst>
        </pc:picChg>
        <pc:picChg chg="add del mod">
          <ac:chgData name="Webster, Sophie" userId="8f54c3f2-0e58-4675-a597-e349d297757b" providerId="ADAL" clId="{7A1FD0D2-CB52-4720-B695-1FED65BD05DC}" dt="2022-07-19T12:06:01.501" v="586" actId="478"/>
          <ac:picMkLst>
            <pc:docMk/>
            <pc:sldMk cId="1154675492" sldId="261"/>
            <ac:picMk id="9" creationId="{77854795-2EEC-49C6-92F7-E341EF8A13D2}"/>
          </ac:picMkLst>
        </pc:picChg>
        <pc:picChg chg="add mod">
          <ac:chgData name="Webster, Sophie" userId="8f54c3f2-0e58-4675-a597-e349d297757b" providerId="ADAL" clId="{7A1FD0D2-CB52-4720-B695-1FED65BD05DC}" dt="2022-07-19T12:06:08.407" v="591" actId="1076"/>
          <ac:picMkLst>
            <pc:docMk/>
            <pc:sldMk cId="1154675492" sldId="261"/>
            <ac:picMk id="10" creationId="{9F4047E0-64B7-4B70-9FC5-5B2EC55580DF}"/>
          </ac:picMkLst>
        </pc:picChg>
        <pc:picChg chg="del">
          <ac:chgData name="Webster, Sophie" userId="8f54c3f2-0e58-4675-a597-e349d297757b" providerId="ADAL" clId="{7A1FD0D2-CB52-4720-B695-1FED65BD05DC}" dt="2022-07-19T09:10:27.296" v="98" actId="478"/>
          <ac:picMkLst>
            <pc:docMk/>
            <pc:sldMk cId="1154675492" sldId="261"/>
            <ac:picMk id="9218" creationId="{00000000-0000-0000-0000-000000000000}"/>
          </ac:picMkLst>
        </pc:picChg>
      </pc:sldChg>
      <pc:sldChg chg="addSp delSp modSp mod">
        <pc:chgData name="Webster, Sophie" userId="8f54c3f2-0e58-4675-a597-e349d297757b" providerId="ADAL" clId="{7A1FD0D2-CB52-4720-B695-1FED65BD05DC}" dt="2022-07-19T12:06:54.107" v="598" actId="1076"/>
        <pc:sldMkLst>
          <pc:docMk/>
          <pc:sldMk cId="3612677965" sldId="262"/>
        </pc:sldMkLst>
        <pc:spChg chg="mod">
          <ac:chgData name="Webster, Sophie" userId="8f54c3f2-0e58-4675-a597-e349d297757b" providerId="ADAL" clId="{7A1FD0D2-CB52-4720-B695-1FED65BD05DC}" dt="2022-07-19T09:18:48.515" v="305" actId="20577"/>
          <ac:spMkLst>
            <pc:docMk/>
            <pc:sldMk cId="3612677965" sldId="262"/>
            <ac:spMk id="2" creationId="{00000000-0000-0000-0000-000000000000}"/>
          </ac:spMkLst>
        </pc:spChg>
        <pc:spChg chg="mod">
          <ac:chgData name="Webster, Sophie" userId="8f54c3f2-0e58-4675-a597-e349d297757b" providerId="ADAL" clId="{7A1FD0D2-CB52-4720-B695-1FED65BD05DC}" dt="2022-07-19T09:18:42.447" v="275" actId="2711"/>
          <ac:spMkLst>
            <pc:docMk/>
            <pc:sldMk cId="3612677965" sldId="262"/>
            <ac:spMk id="3" creationId="{00000000-0000-0000-0000-000000000000}"/>
          </ac:spMkLst>
        </pc:spChg>
        <pc:spChg chg="add del mod">
          <ac:chgData name="Webster, Sophie" userId="8f54c3f2-0e58-4675-a597-e349d297757b" providerId="ADAL" clId="{7A1FD0D2-CB52-4720-B695-1FED65BD05DC}" dt="2022-07-19T12:06:47.199" v="592" actId="478"/>
          <ac:spMkLst>
            <pc:docMk/>
            <pc:sldMk cId="3612677965" sldId="262"/>
            <ac:spMk id="4" creationId="{314535A9-E2B7-4764-9734-09616EB897AB}"/>
          </ac:spMkLst>
        </pc:spChg>
        <pc:spChg chg="add del mod">
          <ac:chgData name="Webster, Sophie" userId="8f54c3f2-0e58-4675-a597-e349d297757b" providerId="ADAL" clId="{7A1FD0D2-CB52-4720-B695-1FED65BD05DC}" dt="2022-07-19T12:06:48.522" v="594" actId="478"/>
          <ac:spMkLst>
            <pc:docMk/>
            <pc:sldMk cId="3612677965" sldId="262"/>
            <ac:spMk id="6" creationId="{6EB223F7-B55A-4067-8E21-E056F80A1418}"/>
          </ac:spMkLst>
        </pc:spChg>
        <pc:spChg chg="add del mod">
          <ac:chgData name="Webster, Sophie" userId="8f54c3f2-0e58-4675-a597-e349d297757b" providerId="ADAL" clId="{7A1FD0D2-CB52-4720-B695-1FED65BD05DC}" dt="2022-07-19T12:06:50.936" v="596" actId="478"/>
          <ac:spMkLst>
            <pc:docMk/>
            <pc:sldMk cId="3612677965" sldId="262"/>
            <ac:spMk id="7" creationId="{87A71AA6-3A37-4464-8C71-DB45C0618557}"/>
          </ac:spMkLst>
        </pc:spChg>
        <pc:spChg chg="add del mod">
          <ac:chgData name="Webster, Sophie" userId="8f54c3f2-0e58-4675-a597-e349d297757b" providerId="ADAL" clId="{7A1FD0D2-CB52-4720-B695-1FED65BD05DC}" dt="2022-07-19T12:06:49.239" v="595" actId="478"/>
          <ac:spMkLst>
            <pc:docMk/>
            <pc:sldMk cId="3612677965" sldId="262"/>
            <ac:spMk id="8" creationId="{E7B8E9CE-6BFF-4878-9032-51F07CB2B2DD}"/>
          </ac:spMkLst>
        </pc:spChg>
        <pc:spChg chg="add del mod">
          <ac:chgData name="Webster, Sophie" userId="8f54c3f2-0e58-4675-a597-e349d297757b" providerId="ADAL" clId="{7A1FD0D2-CB52-4720-B695-1FED65BD05DC}" dt="2022-07-19T11:50:22.241" v="431" actId="478"/>
          <ac:spMkLst>
            <pc:docMk/>
            <pc:sldMk cId="3612677965" sldId="262"/>
            <ac:spMk id="9" creationId="{E47BC119-CBE3-44BF-B897-BB677585FD78}"/>
          </ac:spMkLst>
        </pc:spChg>
        <pc:picChg chg="add del mod">
          <ac:chgData name="Webster, Sophie" userId="8f54c3f2-0e58-4675-a597-e349d297757b" providerId="ADAL" clId="{7A1FD0D2-CB52-4720-B695-1FED65BD05DC}" dt="2022-07-19T12:06:47.878" v="593" actId="478"/>
          <ac:picMkLst>
            <pc:docMk/>
            <pc:sldMk cId="3612677965" sldId="262"/>
            <ac:picMk id="5" creationId="{672E37C6-C2EF-4FB1-93D6-697B7FE97679}"/>
          </ac:picMkLst>
        </pc:picChg>
        <pc:picChg chg="add mod">
          <ac:chgData name="Webster, Sophie" userId="8f54c3f2-0e58-4675-a597-e349d297757b" providerId="ADAL" clId="{7A1FD0D2-CB52-4720-B695-1FED65BD05DC}" dt="2022-07-19T12:06:54.107" v="598" actId="1076"/>
          <ac:picMkLst>
            <pc:docMk/>
            <pc:sldMk cId="3612677965" sldId="262"/>
            <ac:picMk id="11" creationId="{C7D2CD6F-EF0B-42DB-BF25-B0D555D839C4}"/>
          </ac:picMkLst>
        </pc:picChg>
        <pc:picChg chg="del">
          <ac:chgData name="Webster, Sophie" userId="8f54c3f2-0e58-4675-a597-e349d297757b" providerId="ADAL" clId="{7A1FD0D2-CB52-4720-B695-1FED65BD05DC}" dt="2022-07-19T09:12:38.575" v="150" actId="478"/>
          <ac:picMkLst>
            <pc:docMk/>
            <pc:sldMk cId="3612677965" sldId="262"/>
            <ac:picMk id="10243" creationId="{00000000-0000-0000-0000-000000000000}"/>
          </ac:picMkLst>
        </pc:picChg>
      </pc:sldChg>
      <pc:sldChg chg="addSp delSp modSp mod">
        <pc:chgData name="Webster, Sophie" userId="8f54c3f2-0e58-4675-a597-e349d297757b" providerId="ADAL" clId="{7A1FD0D2-CB52-4720-B695-1FED65BD05DC}" dt="2022-07-19T12:12:55.848" v="640" actId="1076"/>
        <pc:sldMkLst>
          <pc:docMk/>
          <pc:sldMk cId="4010363712" sldId="263"/>
        </pc:sldMkLst>
        <pc:spChg chg="mod">
          <ac:chgData name="Webster, Sophie" userId="8f54c3f2-0e58-4675-a597-e349d297757b" providerId="ADAL" clId="{7A1FD0D2-CB52-4720-B695-1FED65BD05DC}" dt="2022-07-19T09:18:55.437" v="306" actId="2711"/>
          <ac:spMkLst>
            <pc:docMk/>
            <pc:sldMk cId="4010363712" sldId="263"/>
            <ac:spMk id="2" creationId="{00000000-0000-0000-0000-000000000000}"/>
          </ac:spMkLst>
        </pc:spChg>
        <pc:spChg chg="mod">
          <ac:chgData name="Webster, Sophie" userId="8f54c3f2-0e58-4675-a597-e349d297757b" providerId="ADAL" clId="{7A1FD0D2-CB52-4720-B695-1FED65BD05DC}" dt="2022-07-19T09:18:58.597" v="307" actId="2711"/>
          <ac:spMkLst>
            <pc:docMk/>
            <pc:sldMk cId="4010363712" sldId="263"/>
            <ac:spMk id="3" creationId="{00000000-0000-0000-0000-000000000000}"/>
          </ac:spMkLst>
        </pc:spChg>
        <pc:spChg chg="add del mod">
          <ac:chgData name="Webster, Sophie" userId="8f54c3f2-0e58-4675-a597-e349d297757b" providerId="ADAL" clId="{7A1FD0D2-CB52-4720-B695-1FED65BD05DC}" dt="2022-07-19T12:12:53.598" v="638" actId="478"/>
          <ac:spMkLst>
            <pc:docMk/>
            <pc:sldMk cId="4010363712" sldId="263"/>
            <ac:spMk id="8" creationId="{058C1EFB-6B09-4AC7-A50B-E949A04A77BA}"/>
          </ac:spMkLst>
        </pc:spChg>
        <pc:spChg chg="add del mod">
          <ac:chgData name="Webster, Sophie" userId="8f54c3f2-0e58-4675-a597-e349d297757b" providerId="ADAL" clId="{7A1FD0D2-CB52-4720-B695-1FED65BD05DC}" dt="2022-07-19T12:12:52.453" v="637" actId="478"/>
          <ac:spMkLst>
            <pc:docMk/>
            <pc:sldMk cId="4010363712" sldId="263"/>
            <ac:spMk id="9" creationId="{59F6938D-7DC4-4A90-813E-0339C573F30A}"/>
          </ac:spMkLst>
        </pc:spChg>
        <pc:picChg chg="add del mod">
          <ac:chgData name="Webster, Sophie" userId="8f54c3f2-0e58-4675-a597-e349d297757b" providerId="ADAL" clId="{7A1FD0D2-CB52-4720-B695-1FED65BD05DC}" dt="2022-07-19T12:12:48.329" v="634" actId="478"/>
          <ac:picMkLst>
            <pc:docMk/>
            <pc:sldMk cId="4010363712" sldId="263"/>
            <ac:picMk id="5" creationId="{0508C791-EE32-4C01-AF46-7199F44D5C4A}"/>
          </ac:picMkLst>
        </pc:picChg>
        <pc:picChg chg="add del mod">
          <ac:chgData name="Webster, Sophie" userId="8f54c3f2-0e58-4675-a597-e349d297757b" providerId="ADAL" clId="{7A1FD0D2-CB52-4720-B695-1FED65BD05DC}" dt="2022-07-19T12:12:50.460" v="636" actId="478"/>
          <ac:picMkLst>
            <pc:docMk/>
            <pc:sldMk cId="4010363712" sldId="263"/>
            <ac:picMk id="6" creationId="{0DAFAA97-FBF1-44F5-BD96-E0CDC5095977}"/>
          </ac:picMkLst>
        </pc:picChg>
        <pc:picChg chg="add del mod">
          <ac:chgData name="Webster, Sophie" userId="8f54c3f2-0e58-4675-a597-e349d297757b" providerId="ADAL" clId="{7A1FD0D2-CB52-4720-B695-1FED65BD05DC}" dt="2022-07-19T12:12:49.533" v="635" actId="478"/>
          <ac:picMkLst>
            <pc:docMk/>
            <pc:sldMk cId="4010363712" sldId="263"/>
            <ac:picMk id="7" creationId="{C0DAF4F6-A84A-4286-9529-57FA6E7BFEFC}"/>
          </ac:picMkLst>
        </pc:picChg>
        <pc:picChg chg="add mod">
          <ac:chgData name="Webster, Sophie" userId="8f54c3f2-0e58-4675-a597-e349d297757b" providerId="ADAL" clId="{7A1FD0D2-CB52-4720-B695-1FED65BD05DC}" dt="2022-07-19T12:12:55.848" v="640" actId="1076"/>
          <ac:picMkLst>
            <pc:docMk/>
            <pc:sldMk cId="4010363712" sldId="263"/>
            <ac:picMk id="10" creationId="{846856BF-0E38-42A7-AF6C-A183FF12DE12}"/>
          </ac:picMkLst>
        </pc:picChg>
        <pc:picChg chg="del">
          <ac:chgData name="Webster, Sophie" userId="8f54c3f2-0e58-4675-a597-e349d297757b" providerId="ADAL" clId="{7A1FD0D2-CB52-4720-B695-1FED65BD05DC}" dt="2022-07-19T09:10:53.376" v="110" actId="478"/>
          <ac:picMkLst>
            <pc:docMk/>
            <pc:sldMk cId="4010363712" sldId="263"/>
            <ac:picMk id="1026" creationId="{00000000-0000-0000-0000-000000000000}"/>
          </ac:picMkLst>
        </pc:picChg>
      </pc:sldChg>
      <pc:sldChg chg="addSp delSp modSp mod">
        <pc:chgData name="Webster, Sophie" userId="8f54c3f2-0e58-4675-a597-e349d297757b" providerId="ADAL" clId="{7A1FD0D2-CB52-4720-B695-1FED65BD05DC}" dt="2022-07-19T12:11:56.770" v="633" actId="1076"/>
        <pc:sldMkLst>
          <pc:docMk/>
          <pc:sldMk cId="3757513643" sldId="264"/>
        </pc:sldMkLst>
        <pc:spChg chg="mod">
          <ac:chgData name="Webster, Sophie" userId="8f54c3f2-0e58-4675-a597-e349d297757b" providerId="ADAL" clId="{7A1FD0D2-CB52-4720-B695-1FED65BD05DC}" dt="2022-07-19T09:19:06.058" v="308" actId="2711"/>
          <ac:spMkLst>
            <pc:docMk/>
            <pc:sldMk cId="3757513643" sldId="264"/>
            <ac:spMk id="2" creationId="{00000000-0000-0000-0000-000000000000}"/>
          </ac:spMkLst>
        </pc:spChg>
        <pc:spChg chg="mod">
          <ac:chgData name="Webster, Sophie" userId="8f54c3f2-0e58-4675-a597-e349d297757b" providerId="ADAL" clId="{7A1FD0D2-CB52-4720-B695-1FED65BD05DC}" dt="2022-07-19T09:19:09.433" v="309" actId="2711"/>
          <ac:spMkLst>
            <pc:docMk/>
            <pc:sldMk cId="3757513643" sldId="264"/>
            <ac:spMk id="3" creationId="{00000000-0000-0000-0000-000000000000}"/>
          </ac:spMkLst>
        </pc:spChg>
        <pc:spChg chg="add del">
          <ac:chgData name="Webster, Sophie" userId="8f54c3f2-0e58-4675-a597-e349d297757b" providerId="ADAL" clId="{7A1FD0D2-CB52-4720-B695-1FED65BD05DC}" dt="2022-07-19T11:52:05.391" v="433" actId="478"/>
          <ac:spMkLst>
            <pc:docMk/>
            <pc:sldMk cId="3757513643" sldId="264"/>
            <ac:spMk id="4" creationId="{003F1005-EFA1-475D-B29A-C52EC0E56EEF}"/>
          </ac:spMkLst>
        </pc:spChg>
        <pc:spChg chg="add del mod">
          <ac:chgData name="Webster, Sophie" userId="8f54c3f2-0e58-4675-a597-e349d297757b" providerId="ADAL" clId="{7A1FD0D2-CB52-4720-B695-1FED65BD05DC}" dt="2022-07-19T12:11:53.023" v="630" actId="478"/>
          <ac:spMkLst>
            <pc:docMk/>
            <pc:sldMk cId="3757513643" sldId="264"/>
            <ac:spMk id="9" creationId="{69B487C9-1E10-44E5-BB6F-D48A67E1D3C4}"/>
          </ac:spMkLst>
        </pc:spChg>
        <pc:spChg chg="add del mod">
          <ac:chgData name="Webster, Sophie" userId="8f54c3f2-0e58-4675-a597-e349d297757b" providerId="ADAL" clId="{7A1FD0D2-CB52-4720-B695-1FED65BD05DC}" dt="2022-07-19T12:11:51.582" v="629" actId="478"/>
          <ac:spMkLst>
            <pc:docMk/>
            <pc:sldMk cId="3757513643" sldId="264"/>
            <ac:spMk id="10" creationId="{68026A3B-1CE3-4698-8EE0-CD9BF1CD9D88}"/>
          </ac:spMkLst>
        </pc:spChg>
        <pc:spChg chg="add del mod">
          <ac:chgData name="Webster, Sophie" userId="8f54c3f2-0e58-4675-a597-e349d297757b" providerId="ADAL" clId="{7A1FD0D2-CB52-4720-B695-1FED65BD05DC}" dt="2022-07-19T12:11:54.856" v="631" actId="478"/>
          <ac:spMkLst>
            <pc:docMk/>
            <pc:sldMk cId="3757513643" sldId="264"/>
            <ac:spMk id="11" creationId="{5B109F6E-DF41-4BCD-9845-1816E565ED65}"/>
          </ac:spMkLst>
        </pc:spChg>
        <pc:spChg chg="add del mod">
          <ac:chgData name="Webster, Sophie" userId="8f54c3f2-0e58-4675-a597-e349d297757b" providerId="ADAL" clId="{7A1FD0D2-CB52-4720-B695-1FED65BD05DC}" dt="2022-07-19T12:11:43.652" v="626" actId="478"/>
          <ac:spMkLst>
            <pc:docMk/>
            <pc:sldMk cId="3757513643" sldId="264"/>
            <ac:spMk id="12" creationId="{BFE99094-4D21-47DA-9568-596B1CC450B3}"/>
          </ac:spMkLst>
        </pc:spChg>
        <pc:picChg chg="add del mod">
          <ac:chgData name="Webster, Sophie" userId="8f54c3f2-0e58-4675-a597-e349d297757b" providerId="ADAL" clId="{7A1FD0D2-CB52-4720-B695-1FED65BD05DC}" dt="2022-07-19T12:11:42.461" v="625" actId="478"/>
          <ac:picMkLst>
            <pc:docMk/>
            <pc:sldMk cId="3757513643" sldId="264"/>
            <ac:picMk id="5" creationId="{57429B93-FB8E-46E2-88B6-062B3FD3929E}"/>
          </ac:picMkLst>
        </pc:picChg>
        <pc:picChg chg="add mod">
          <ac:chgData name="Webster, Sophie" userId="8f54c3f2-0e58-4675-a597-e349d297757b" providerId="ADAL" clId="{7A1FD0D2-CB52-4720-B695-1FED65BD05DC}" dt="2022-07-19T12:11:56.770" v="633" actId="1076"/>
          <ac:picMkLst>
            <pc:docMk/>
            <pc:sldMk cId="3757513643" sldId="264"/>
            <ac:picMk id="14" creationId="{22D8A41C-E536-478A-8C67-6071A6DCA52C}"/>
          </ac:picMkLst>
        </pc:picChg>
        <pc:picChg chg="del">
          <ac:chgData name="Webster, Sophie" userId="8f54c3f2-0e58-4675-a597-e349d297757b" providerId="ADAL" clId="{7A1FD0D2-CB52-4720-B695-1FED65BD05DC}" dt="2022-07-19T09:15:19.024" v="200" actId="478"/>
          <ac:picMkLst>
            <pc:docMk/>
            <pc:sldMk cId="3757513643" sldId="264"/>
            <ac:picMk id="2051" creationId="{00000000-0000-0000-0000-000000000000}"/>
          </ac:picMkLst>
        </pc:picChg>
        <pc:cxnChg chg="add del mod">
          <ac:chgData name="Webster, Sophie" userId="8f54c3f2-0e58-4675-a597-e349d297757b" providerId="ADAL" clId="{7A1FD0D2-CB52-4720-B695-1FED65BD05DC}" dt="2022-07-19T12:11:49.719" v="628" actId="478"/>
          <ac:cxnSpMkLst>
            <pc:docMk/>
            <pc:sldMk cId="3757513643" sldId="264"/>
            <ac:cxnSpMk id="7" creationId="{136BC0EC-F401-4FDA-A6AD-82FF5176CE87}"/>
          </ac:cxnSpMkLst>
        </pc:cxnChg>
        <pc:cxnChg chg="add del mod">
          <ac:chgData name="Webster, Sophie" userId="8f54c3f2-0e58-4675-a597-e349d297757b" providerId="ADAL" clId="{7A1FD0D2-CB52-4720-B695-1FED65BD05DC}" dt="2022-07-19T12:11:45.445" v="627" actId="478"/>
          <ac:cxnSpMkLst>
            <pc:docMk/>
            <pc:sldMk cId="3757513643" sldId="264"/>
            <ac:cxnSpMk id="8" creationId="{8D205BB0-42C9-451A-950A-0A308E89F42D}"/>
          </ac:cxnSpMkLst>
        </pc:cxnChg>
      </pc:sldChg>
      <pc:sldChg chg="addSp delSp modSp mod">
        <pc:chgData name="Webster, Sophie" userId="8f54c3f2-0e58-4675-a597-e349d297757b" providerId="ADAL" clId="{7A1FD0D2-CB52-4720-B695-1FED65BD05DC}" dt="2022-07-19T12:10:31.527" v="624" actId="1076"/>
        <pc:sldMkLst>
          <pc:docMk/>
          <pc:sldMk cId="1038521738" sldId="265"/>
        </pc:sldMkLst>
        <pc:spChg chg="mod">
          <ac:chgData name="Webster, Sophie" userId="8f54c3f2-0e58-4675-a597-e349d297757b" providerId="ADAL" clId="{7A1FD0D2-CB52-4720-B695-1FED65BD05DC}" dt="2022-07-19T09:19:19.977" v="311" actId="2711"/>
          <ac:spMkLst>
            <pc:docMk/>
            <pc:sldMk cId="1038521738" sldId="265"/>
            <ac:spMk id="2" creationId="{00000000-0000-0000-0000-000000000000}"/>
          </ac:spMkLst>
        </pc:spChg>
        <pc:spChg chg="mod">
          <ac:chgData name="Webster, Sophie" userId="8f54c3f2-0e58-4675-a597-e349d297757b" providerId="ADAL" clId="{7A1FD0D2-CB52-4720-B695-1FED65BD05DC}" dt="2022-07-19T09:19:14.541" v="310" actId="2711"/>
          <ac:spMkLst>
            <pc:docMk/>
            <pc:sldMk cId="1038521738" sldId="265"/>
            <ac:spMk id="3" creationId="{00000000-0000-0000-0000-000000000000}"/>
          </ac:spMkLst>
        </pc:spChg>
        <pc:spChg chg="add del">
          <ac:chgData name="Webster, Sophie" userId="8f54c3f2-0e58-4675-a597-e349d297757b" providerId="ADAL" clId="{7A1FD0D2-CB52-4720-B695-1FED65BD05DC}" dt="2022-07-19T11:55:57.227" v="462" actId="478"/>
          <ac:spMkLst>
            <pc:docMk/>
            <pc:sldMk cId="1038521738" sldId="265"/>
            <ac:spMk id="4" creationId="{6DB28B81-0515-4A87-92F2-98B4BFD29E51}"/>
          </ac:spMkLst>
        </pc:spChg>
        <pc:spChg chg="add del mod">
          <ac:chgData name="Webster, Sophie" userId="8f54c3f2-0e58-4675-a597-e349d297757b" providerId="ADAL" clId="{7A1FD0D2-CB52-4720-B695-1FED65BD05DC}" dt="2022-07-19T09:11:56.147" v="132" actId="478"/>
          <ac:spMkLst>
            <pc:docMk/>
            <pc:sldMk cId="1038521738" sldId="265"/>
            <ac:spMk id="6" creationId="{399F2B83-B483-4AC2-9E89-0CF8B00625B3}"/>
          </ac:spMkLst>
        </pc:spChg>
        <pc:spChg chg="add del mod">
          <ac:chgData name="Webster, Sophie" userId="8f54c3f2-0e58-4675-a597-e349d297757b" providerId="ADAL" clId="{7A1FD0D2-CB52-4720-B695-1FED65BD05DC}" dt="2022-07-19T12:10:24.781" v="620" actId="478"/>
          <ac:spMkLst>
            <pc:docMk/>
            <pc:sldMk cId="1038521738" sldId="265"/>
            <ac:spMk id="6" creationId="{D6A546EE-F1A5-466E-80CE-5D99F261EA59}"/>
          </ac:spMkLst>
        </pc:spChg>
        <pc:spChg chg="add del mod">
          <ac:chgData name="Webster, Sophie" userId="8f54c3f2-0e58-4675-a597-e349d297757b" providerId="ADAL" clId="{7A1FD0D2-CB52-4720-B695-1FED65BD05DC}" dt="2022-07-19T12:10:23.774" v="619" actId="478"/>
          <ac:spMkLst>
            <pc:docMk/>
            <pc:sldMk cId="1038521738" sldId="265"/>
            <ac:spMk id="7" creationId="{3D66A1DF-5590-4B53-AA0A-010727F1A58A}"/>
          </ac:spMkLst>
        </pc:spChg>
        <pc:spChg chg="add del mod">
          <ac:chgData name="Webster, Sophie" userId="8f54c3f2-0e58-4675-a597-e349d297757b" providerId="ADAL" clId="{7A1FD0D2-CB52-4720-B695-1FED65BD05DC}" dt="2022-07-19T12:10:28.999" v="622" actId="478"/>
          <ac:spMkLst>
            <pc:docMk/>
            <pc:sldMk cId="1038521738" sldId="265"/>
            <ac:spMk id="8" creationId="{399AF262-B445-40DB-BC1A-9D78A42718CA}"/>
          </ac:spMkLst>
        </pc:spChg>
        <pc:spChg chg="add del mod">
          <ac:chgData name="Webster, Sophie" userId="8f54c3f2-0e58-4675-a597-e349d297757b" providerId="ADAL" clId="{7A1FD0D2-CB52-4720-B695-1FED65BD05DC}" dt="2022-07-19T12:10:26.289" v="621" actId="478"/>
          <ac:spMkLst>
            <pc:docMk/>
            <pc:sldMk cId="1038521738" sldId="265"/>
            <ac:spMk id="9" creationId="{D9FBCA4B-0707-4F8D-A317-FD7778024FDE}"/>
          </ac:spMkLst>
        </pc:spChg>
        <pc:picChg chg="add del mod">
          <ac:chgData name="Webster, Sophie" userId="8f54c3f2-0e58-4675-a597-e349d297757b" providerId="ADAL" clId="{7A1FD0D2-CB52-4720-B695-1FED65BD05DC}" dt="2022-07-19T12:10:21.476" v="618" actId="478"/>
          <ac:picMkLst>
            <pc:docMk/>
            <pc:sldMk cId="1038521738" sldId="265"/>
            <ac:picMk id="5" creationId="{C179B792-FBAE-40F8-A40D-6E543826FBB4}"/>
          </ac:picMkLst>
        </pc:picChg>
        <pc:picChg chg="add mod">
          <ac:chgData name="Webster, Sophie" userId="8f54c3f2-0e58-4675-a597-e349d297757b" providerId="ADAL" clId="{7A1FD0D2-CB52-4720-B695-1FED65BD05DC}" dt="2022-07-19T12:10:31.527" v="624" actId="1076"/>
          <ac:picMkLst>
            <pc:docMk/>
            <pc:sldMk cId="1038521738" sldId="265"/>
            <ac:picMk id="11" creationId="{F0B5B103-1749-430B-8CBA-4AF3B49B069B}"/>
          </ac:picMkLst>
        </pc:picChg>
        <pc:picChg chg="del">
          <ac:chgData name="Webster, Sophie" userId="8f54c3f2-0e58-4675-a597-e349d297757b" providerId="ADAL" clId="{7A1FD0D2-CB52-4720-B695-1FED65BD05DC}" dt="2022-07-19T09:11:14.373" v="116" actId="478"/>
          <ac:picMkLst>
            <pc:docMk/>
            <pc:sldMk cId="1038521738" sldId="265"/>
            <ac:picMk id="3074" creationId="{00000000-0000-0000-0000-000000000000}"/>
          </ac:picMkLst>
        </pc:picChg>
        <pc:cxnChg chg="add del mod">
          <ac:chgData name="Webster, Sophie" userId="8f54c3f2-0e58-4675-a597-e349d297757b" providerId="ADAL" clId="{7A1FD0D2-CB52-4720-B695-1FED65BD05DC}" dt="2022-07-19T09:14:46.950" v="173" actId="478"/>
          <ac:cxnSpMkLst>
            <pc:docMk/>
            <pc:sldMk cId="1038521738" sldId="265"/>
            <ac:cxnSpMk id="8" creationId="{511B0F4C-BED6-40CD-A53F-87CEB03C8B03}"/>
          </ac:cxnSpMkLst>
        </pc:cxnChg>
        <pc:cxnChg chg="add del mod">
          <ac:chgData name="Webster, Sophie" userId="8f54c3f2-0e58-4675-a597-e349d297757b" providerId="ADAL" clId="{7A1FD0D2-CB52-4720-B695-1FED65BD05DC}" dt="2022-07-19T09:14:44.641" v="172" actId="478"/>
          <ac:cxnSpMkLst>
            <pc:docMk/>
            <pc:sldMk cId="1038521738" sldId="265"/>
            <ac:cxnSpMk id="10" creationId="{51BFDEAF-575B-4A88-9C01-37A5038E1089}"/>
          </ac:cxnSpMkLst>
        </pc:cxnChg>
      </pc:sldChg>
      <pc:sldChg chg="addSp delSp modSp mod">
        <pc:chgData name="Webster, Sophie" userId="8f54c3f2-0e58-4675-a597-e349d297757b" providerId="ADAL" clId="{7A1FD0D2-CB52-4720-B695-1FED65BD05DC}" dt="2022-07-19T12:09:56.270" v="617" actId="1076"/>
        <pc:sldMkLst>
          <pc:docMk/>
          <pc:sldMk cId="692794132" sldId="266"/>
        </pc:sldMkLst>
        <pc:spChg chg="mod">
          <ac:chgData name="Webster, Sophie" userId="8f54c3f2-0e58-4675-a597-e349d297757b" providerId="ADAL" clId="{7A1FD0D2-CB52-4720-B695-1FED65BD05DC}" dt="2022-07-19T09:19:34.752" v="317" actId="2711"/>
          <ac:spMkLst>
            <pc:docMk/>
            <pc:sldMk cId="692794132" sldId="266"/>
            <ac:spMk id="2" creationId="{00000000-0000-0000-0000-000000000000}"/>
          </ac:spMkLst>
        </pc:spChg>
        <pc:spChg chg="mod">
          <ac:chgData name="Webster, Sophie" userId="8f54c3f2-0e58-4675-a597-e349d297757b" providerId="ADAL" clId="{7A1FD0D2-CB52-4720-B695-1FED65BD05DC}" dt="2022-07-19T09:19:38.035" v="318" actId="2711"/>
          <ac:spMkLst>
            <pc:docMk/>
            <pc:sldMk cId="692794132" sldId="266"/>
            <ac:spMk id="3" creationId="{00000000-0000-0000-0000-000000000000}"/>
          </ac:spMkLst>
        </pc:spChg>
        <pc:spChg chg="add del mod">
          <ac:chgData name="Webster, Sophie" userId="8f54c3f2-0e58-4675-a597-e349d297757b" providerId="ADAL" clId="{7A1FD0D2-CB52-4720-B695-1FED65BD05DC}" dt="2022-07-19T12:09:51.248" v="614" actId="478"/>
          <ac:spMkLst>
            <pc:docMk/>
            <pc:sldMk cId="692794132" sldId="266"/>
            <ac:spMk id="4" creationId="{2573CF9D-7747-4A17-B42C-0C0A26AA7AFD}"/>
          </ac:spMkLst>
        </pc:spChg>
        <pc:spChg chg="add del mod">
          <ac:chgData name="Webster, Sophie" userId="8f54c3f2-0e58-4675-a597-e349d297757b" providerId="ADAL" clId="{7A1FD0D2-CB52-4720-B695-1FED65BD05DC}" dt="2022-07-19T12:09:50.323" v="613" actId="478"/>
          <ac:spMkLst>
            <pc:docMk/>
            <pc:sldMk cId="692794132" sldId="266"/>
            <ac:spMk id="6" creationId="{A57D7092-DD2B-4F3D-BAD7-F5ABE7AFAEF1}"/>
          </ac:spMkLst>
        </pc:spChg>
        <pc:spChg chg="add del mod">
          <ac:chgData name="Webster, Sophie" userId="8f54c3f2-0e58-4675-a597-e349d297757b" providerId="ADAL" clId="{7A1FD0D2-CB52-4720-B695-1FED65BD05DC}" dt="2022-07-19T12:09:53.174" v="615" actId="478"/>
          <ac:spMkLst>
            <pc:docMk/>
            <pc:sldMk cId="692794132" sldId="266"/>
            <ac:spMk id="7" creationId="{926D5223-1110-42DE-8B44-B50728430790}"/>
          </ac:spMkLst>
        </pc:spChg>
        <pc:spChg chg="add del">
          <ac:chgData name="Webster, Sophie" userId="8f54c3f2-0e58-4675-a597-e349d297757b" providerId="ADAL" clId="{7A1FD0D2-CB52-4720-B695-1FED65BD05DC}" dt="2022-07-19T09:19:30.235" v="316" actId="478"/>
          <ac:spMkLst>
            <pc:docMk/>
            <pc:sldMk cId="692794132" sldId="266"/>
            <ac:spMk id="8" creationId="{3F608552-12C0-4358-A072-6BA8CA765E07}"/>
          </ac:spMkLst>
        </pc:spChg>
        <pc:spChg chg="add del mod">
          <ac:chgData name="Webster, Sophie" userId="8f54c3f2-0e58-4675-a597-e349d297757b" providerId="ADAL" clId="{7A1FD0D2-CB52-4720-B695-1FED65BD05DC}" dt="2022-07-19T12:09:49.656" v="612" actId="478"/>
          <ac:spMkLst>
            <pc:docMk/>
            <pc:sldMk cId="692794132" sldId="266"/>
            <ac:spMk id="8" creationId="{C5471BBF-722C-4962-99E8-EF4EB3358761}"/>
          </ac:spMkLst>
        </pc:spChg>
        <pc:spChg chg="add del mod">
          <ac:chgData name="Webster, Sophie" userId="8f54c3f2-0e58-4675-a597-e349d297757b" providerId="ADAL" clId="{7A1FD0D2-CB52-4720-B695-1FED65BD05DC}" dt="2022-07-19T12:09:48.068" v="610" actId="478"/>
          <ac:spMkLst>
            <pc:docMk/>
            <pc:sldMk cId="692794132" sldId="266"/>
            <ac:spMk id="9" creationId="{ABA8C874-B2C7-4828-A3A8-2D663DA835C2}"/>
          </ac:spMkLst>
        </pc:spChg>
        <pc:spChg chg="add del mod">
          <ac:chgData name="Webster, Sophie" userId="8f54c3f2-0e58-4675-a597-e349d297757b" providerId="ADAL" clId="{7A1FD0D2-CB52-4720-B695-1FED65BD05DC}" dt="2022-07-19T12:09:47.239" v="609" actId="478"/>
          <ac:spMkLst>
            <pc:docMk/>
            <pc:sldMk cId="692794132" sldId="266"/>
            <ac:spMk id="10" creationId="{1733D1DD-BDB0-4D6A-BA1F-06ED69A1A906}"/>
          </ac:spMkLst>
        </pc:spChg>
        <pc:spChg chg="add del mod">
          <ac:chgData name="Webster, Sophie" userId="8f54c3f2-0e58-4675-a597-e349d297757b" providerId="ADAL" clId="{7A1FD0D2-CB52-4720-B695-1FED65BD05DC}" dt="2022-07-19T12:09:48.890" v="611" actId="478"/>
          <ac:spMkLst>
            <pc:docMk/>
            <pc:sldMk cId="692794132" sldId="266"/>
            <ac:spMk id="11" creationId="{383B9E7D-23B9-4431-8B2C-39B27FA58DA5}"/>
          </ac:spMkLst>
        </pc:spChg>
        <pc:spChg chg="add del mod">
          <ac:chgData name="Webster, Sophie" userId="8f54c3f2-0e58-4675-a597-e349d297757b" providerId="ADAL" clId="{7A1FD0D2-CB52-4720-B695-1FED65BD05DC}" dt="2022-07-19T12:09:43.142" v="605" actId="478"/>
          <ac:spMkLst>
            <pc:docMk/>
            <pc:sldMk cId="692794132" sldId="266"/>
            <ac:spMk id="12" creationId="{BEE7DAB3-0ABE-49CC-A891-F092A839EF55}"/>
          </ac:spMkLst>
        </pc:spChg>
        <pc:spChg chg="add del mod">
          <ac:chgData name="Webster, Sophie" userId="8f54c3f2-0e58-4675-a597-e349d297757b" providerId="ADAL" clId="{7A1FD0D2-CB52-4720-B695-1FED65BD05DC}" dt="2022-07-19T12:09:44.540" v="606" actId="478"/>
          <ac:spMkLst>
            <pc:docMk/>
            <pc:sldMk cId="692794132" sldId="266"/>
            <ac:spMk id="13" creationId="{08C649C5-B3A2-4C87-87DE-32CFFA7F44A7}"/>
          </ac:spMkLst>
        </pc:spChg>
        <pc:spChg chg="add del mod">
          <ac:chgData name="Webster, Sophie" userId="8f54c3f2-0e58-4675-a597-e349d297757b" providerId="ADAL" clId="{7A1FD0D2-CB52-4720-B695-1FED65BD05DC}" dt="2022-07-19T11:58:04.623" v="501" actId="478"/>
          <ac:spMkLst>
            <pc:docMk/>
            <pc:sldMk cId="692794132" sldId="266"/>
            <ac:spMk id="14" creationId="{8B3D8FFE-2C4E-49D9-9973-131D7F18AB20}"/>
          </ac:spMkLst>
        </pc:spChg>
        <pc:spChg chg="add del mod">
          <ac:chgData name="Webster, Sophie" userId="8f54c3f2-0e58-4675-a597-e349d297757b" providerId="ADAL" clId="{7A1FD0D2-CB52-4720-B695-1FED65BD05DC}" dt="2022-07-19T11:58:08.932" v="504" actId="478"/>
          <ac:spMkLst>
            <pc:docMk/>
            <pc:sldMk cId="692794132" sldId="266"/>
            <ac:spMk id="15" creationId="{A6B79D8F-C991-4C8D-B1E2-62D600B68A88}"/>
          </ac:spMkLst>
        </pc:spChg>
        <pc:spChg chg="add del mod">
          <ac:chgData name="Webster, Sophie" userId="8f54c3f2-0e58-4675-a597-e349d297757b" providerId="ADAL" clId="{7A1FD0D2-CB52-4720-B695-1FED65BD05DC}" dt="2022-07-19T12:09:46.414" v="608" actId="478"/>
          <ac:spMkLst>
            <pc:docMk/>
            <pc:sldMk cId="692794132" sldId="266"/>
            <ac:spMk id="16" creationId="{79589835-4621-47DB-8C60-9036FBFA0B2B}"/>
          </ac:spMkLst>
        </pc:spChg>
        <pc:spChg chg="add del mod">
          <ac:chgData name="Webster, Sophie" userId="8f54c3f2-0e58-4675-a597-e349d297757b" providerId="ADAL" clId="{7A1FD0D2-CB52-4720-B695-1FED65BD05DC}" dt="2022-07-19T11:58:21.095" v="511" actId="478"/>
          <ac:spMkLst>
            <pc:docMk/>
            <pc:sldMk cId="692794132" sldId="266"/>
            <ac:spMk id="17" creationId="{2781BDAF-6754-4008-B859-AC5BF7C6D042}"/>
          </ac:spMkLst>
        </pc:spChg>
        <pc:spChg chg="add del mod">
          <ac:chgData name="Webster, Sophie" userId="8f54c3f2-0e58-4675-a597-e349d297757b" providerId="ADAL" clId="{7A1FD0D2-CB52-4720-B695-1FED65BD05DC}" dt="2022-07-19T12:09:45.663" v="607" actId="478"/>
          <ac:spMkLst>
            <pc:docMk/>
            <pc:sldMk cId="692794132" sldId="266"/>
            <ac:spMk id="18" creationId="{77342140-2E94-4C27-A19C-F5B71E806C8B}"/>
          </ac:spMkLst>
        </pc:spChg>
        <pc:picChg chg="add del mod">
          <ac:chgData name="Webster, Sophie" userId="8f54c3f2-0e58-4675-a597-e349d297757b" providerId="ADAL" clId="{7A1FD0D2-CB52-4720-B695-1FED65BD05DC}" dt="2022-07-19T12:09:41.061" v="604" actId="478"/>
          <ac:picMkLst>
            <pc:docMk/>
            <pc:sldMk cId="692794132" sldId="266"/>
            <ac:picMk id="5" creationId="{4166B170-F818-4D15-8FEB-B3D32743E844}"/>
          </ac:picMkLst>
        </pc:picChg>
        <pc:picChg chg="add mod">
          <ac:chgData name="Webster, Sophie" userId="8f54c3f2-0e58-4675-a597-e349d297757b" providerId="ADAL" clId="{7A1FD0D2-CB52-4720-B695-1FED65BD05DC}" dt="2022-07-19T12:09:56.270" v="617" actId="1076"/>
          <ac:picMkLst>
            <pc:docMk/>
            <pc:sldMk cId="692794132" sldId="266"/>
            <ac:picMk id="20" creationId="{1FBB1036-1F11-47BA-B60B-720969C33F02}"/>
          </ac:picMkLst>
        </pc:picChg>
        <pc:picChg chg="del">
          <ac:chgData name="Webster, Sophie" userId="8f54c3f2-0e58-4675-a597-e349d297757b" providerId="ADAL" clId="{7A1FD0D2-CB52-4720-B695-1FED65BD05DC}" dt="2022-07-19T09:12:16.112" v="137" actId="478"/>
          <ac:picMkLst>
            <pc:docMk/>
            <pc:sldMk cId="692794132" sldId="266"/>
            <ac:picMk id="4098" creationId="{00000000-0000-0000-0000-000000000000}"/>
          </ac:picMkLst>
        </pc:picChg>
      </pc:sldChg>
      <pc:sldChg chg="addSp delSp modSp mod">
        <pc:chgData name="Webster, Sophie" userId="8f54c3f2-0e58-4675-a597-e349d297757b" providerId="ADAL" clId="{7A1FD0D2-CB52-4720-B695-1FED65BD05DC}" dt="2022-07-19T12:07:24.791" v="603" actId="1076"/>
        <pc:sldMkLst>
          <pc:docMk/>
          <pc:sldMk cId="238216424" sldId="267"/>
        </pc:sldMkLst>
        <pc:spChg chg="mod">
          <ac:chgData name="Webster, Sophie" userId="8f54c3f2-0e58-4675-a597-e349d297757b" providerId="ADAL" clId="{7A1FD0D2-CB52-4720-B695-1FED65BD05DC}" dt="2022-07-19T09:19:44.208" v="319" actId="2711"/>
          <ac:spMkLst>
            <pc:docMk/>
            <pc:sldMk cId="238216424" sldId="267"/>
            <ac:spMk id="2" creationId="{00000000-0000-0000-0000-000000000000}"/>
          </ac:spMkLst>
        </pc:spChg>
        <pc:spChg chg="mod">
          <ac:chgData name="Webster, Sophie" userId="8f54c3f2-0e58-4675-a597-e349d297757b" providerId="ADAL" clId="{7A1FD0D2-CB52-4720-B695-1FED65BD05DC}" dt="2022-07-19T09:19:48.323" v="320" actId="2711"/>
          <ac:spMkLst>
            <pc:docMk/>
            <pc:sldMk cId="238216424" sldId="267"/>
            <ac:spMk id="3" creationId="{00000000-0000-0000-0000-000000000000}"/>
          </ac:spMkLst>
        </pc:spChg>
        <pc:spChg chg="add del mod">
          <ac:chgData name="Webster, Sophie" userId="8f54c3f2-0e58-4675-a597-e349d297757b" providerId="ADAL" clId="{7A1FD0D2-CB52-4720-B695-1FED65BD05DC}" dt="2022-07-19T11:59:24.481" v="525" actId="478"/>
          <ac:spMkLst>
            <pc:docMk/>
            <pc:sldMk cId="238216424" sldId="267"/>
            <ac:spMk id="4" creationId="{06FD9DC3-6695-4291-897D-7D772FA94C29}"/>
          </ac:spMkLst>
        </pc:spChg>
        <pc:spChg chg="add del mod">
          <ac:chgData name="Webster, Sophie" userId="8f54c3f2-0e58-4675-a597-e349d297757b" providerId="ADAL" clId="{7A1FD0D2-CB52-4720-B695-1FED65BD05DC}" dt="2022-07-19T11:59:11.256" v="521" actId="478"/>
          <ac:spMkLst>
            <pc:docMk/>
            <pc:sldMk cId="238216424" sldId="267"/>
            <ac:spMk id="6" creationId="{8AEBE186-63CD-49C9-B052-8DBD84FBB83E}"/>
          </ac:spMkLst>
        </pc:spChg>
        <pc:spChg chg="add del mod">
          <ac:chgData name="Webster, Sophie" userId="8f54c3f2-0e58-4675-a597-e349d297757b" providerId="ADAL" clId="{7A1FD0D2-CB52-4720-B695-1FED65BD05DC}" dt="2022-07-19T11:59:23.184" v="524" actId="478"/>
          <ac:spMkLst>
            <pc:docMk/>
            <pc:sldMk cId="238216424" sldId="267"/>
            <ac:spMk id="7" creationId="{65253FA9-5813-404A-B827-9CA8A3A1CDBD}"/>
          </ac:spMkLst>
        </pc:spChg>
        <pc:spChg chg="add del mod">
          <ac:chgData name="Webster, Sophie" userId="8f54c3f2-0e58-4675-a597-e349d297757b" providerId="ADAL" clId="{7A1FD0D2-CB52-4720-B695-1FED65BD05DC}" dt="2022-07-19T11:59:46.976" v="530" actId="478"/>
          <ac:spMkLst>
            <pc:docMk/>
            <pc:sldMk cId="238216424" sldId="267"/>
            <ac:spMk id="10" creationId="{FA4D70C8-82D6-4EA5-A86A-5A2B7EFAAAED}"/>
          </ac:spMkLst>
        </pc:spChg>
        <pc:picChg chg="add del mod">
          <ac:chgData name="Webster, Sophie" userId="8f54c3f2-0e58-4675-a597-e349d297757b" providerId="ADAL" clId="{7A1FD0D2-CB52-4720-B695-1FED65BD05DC}" dt="2022-07-19T12:07:20.557" v="599" actId="478"/>
          <ac:picMkLst>
            <pc:docMk/>
            <pc:sldMk cId="238216424" sldId="267"/>
            <ac:picMk id="5" creationId="{A8503DA1-0C3A-4939-A526-4755BC473811}"/>
          </ac:picMkLst>
        </pc:picChg>
        <pc:picChg chg="add del mod">
          <ac:chgData name="Webster, Sophie" userId="8f54c3f2-0e58-4675-a597-e349d297757b" providerId="ADAL" clId="{7A1FD0D2-CB52-4720-B695-1FED65BD05DC}" dt="2022-07-19T12:07:22.841" v="601" actId="478"/>
          <ac:picMkLst>
            <pc:docMk/>
            <pc:sldMk cId="238216424" sldId="267"/>
            <ac:picMk id="9" creationId="{14DE80F0-003D-4481-98A2-C3E2C1180CCA}"/>
          </ac:picMkLst>
        </pc:picChg>
        <pc:picChg chg="add del mod">
          <ac:chgData name="Webster, Sophie" userId="8f54c3f2-0e58-4675-a597-e349d297757b" providerId="ADAL" clId="{7A1FD0D2-CB52-4720-B695-1FED65BD05DC}" dt="2022-07-19T12:07:21.698" v="600" actId="478"/>
          <ac:picMkLst>
            <pc:docMk/>
            <pc:sldMk cId="238216424" sldId="267"/>
            <ac:picMk id="11" creationId="{109B09BF-5291-48F0-A648-7EF7ED6145B0}"/>
          </ac:picMkLst>
        </pc:picChg>
        <pc:picChg chg="add mod">
          <ac:chgData name="Webster, Sophie" userId="8f54c3f2-0e58-4675-a597-e349d297757b" providerId="ADAL" clId="{7A1FD0D2-CB52-4720-B695-1FED65BD05DC}" dt="2022-07-19T12:07:24.791" v="603" actId="1076"/>
          <ac:picMkLst>
            <pc:docMk/>
            <pc:sldMk cId="238216424" sldId="267"/>
            <ac:picMk id="13" creationId="{DA8FA15E-E68B-47F9-9077-D18248762009}"/>
          </ac:picMkLst>
        </pc:picChg>
        <pc:picChg chg="del">
          <ac:chgData name="Webster, Sophie" userId="8f54c3f2-0e58-4675-a597-e349d297757b" providerId="ADAL" clId="{7A1FD0D2-CB52-4720-B695-1FED65BD05DC}" dt="2022-07-19T09:15:53.906" v="227" actId="478"/>
          <ac:picMkLst>
            <pc:docMk/>
            <pc:sldMk cId="238216424" sldId="267"/>
            <ac:picMk id="5122" creationId="{00000000-0000-0000-0000-000000000000}"/>
          </ac:picMkLst>
        </pc:picChg>
      </pc:sldChg>
      <pc:sldChg chg="modSp mod">
        <pc:chgData name="Webster, Sophie" userId="8f54c3f2-0e58-4675-a597-e349d297757b" providerId="ADAL" clId="{7A1FD0D2-CB52-4720-B695-1FED65BD05DC}" dt="2022-07-19T09:17:05.139" v="252" actId="2711"/>
        <pc:sldMkLst>
          <pc:docMk/>
          <pc:sldMk cId="693583110" sldId="268"/>
        </pc:sldMkLst>
        <pc:spChg chg="mod">
          <ac:chgData name="Webster, Sophie" userId="8f54c3f2-0e58-4675-a597-e349d297757b" providerId="ADAL" clId="{7A1FD0D2-CB52-4720-B695-1FED65BD05DC}" dt="2022-07-19T09:17:00.913" v="251" actId="2711"/>
          <ac:spMkLst>
            <pc:docMk/>
            <pc:sldMk cId="693583110" sldId="268"/>
            <ac:spMk id="2" creationId="{00000000-0000-0000-0000-000000000000}"/>
          </ac:spMkLst>
        </pc:spChg>
        <pc:spChg chg="mod">
          <ac:chgData name="Webster, Sophie" userId="8f54c3f2-0e58-4675-a597-e349d297757b" providerId="ADAL" clId="{7A1FD0D2-CB52-4720-B695-1FED65BD05DC}" dt="2022-07-19T09:17:05.139" v="252" actId="2711"/>
          <ac:spMkLst>
            <pc:docMk/>
            <pc:sldMk cId="693583110" sldId="268"/>
            <ac:spMk id="3" creationId="{00000000-0000-0000-0000-000000000000}"/>
          </ac:spMkLst>
        </pc:spChg>
      </pc:sldChg>
      <pc:sldChg chg="modSp mod">
        <pc:chgData name="Webster, Sophie" userId="8f54c3f2-0e58-4675-a597-e349d297757b" providerId="ADAL" clId="{7A1FD0D2-CB52-4720-B695-1FED65BD05DC}" dt="2022-07-19T09:17:43.794" v="263" actId="2711"/>
        <pc:sldMkLst>
          <pc:docMk/>
          <pc:sldMk cId="4112449652" sldId="269"/>
        </pc:sldMkLst>
        <pc:spChg chg="mod">
          <ac:chgData name="Webster, Sophie" userId="8f54c3f2-0e58-4675-a597-e349d297757b" providerId="ADAL" clId="{7A1FD0D2-CB52-4720-B695-1FED65BD05DC}" dt="2022-07-19T09:17:43.794" v="263" actId="2711"/>
          <ac:spMkLst>
            <pc:docMk/>
            <pc:sldMk cId="4112449652" sldId="269"/>
            <ac:spMk id="3" creationId="{00000000-0000-0000-0000-000000000000}"/>
          </ac:spMkLst>
        </pc:spChg>
      </pc:sldChg>
      <pc:sldChg chg="modSp mod">
        <pc:chgData name="Webster, Sophie" userId="8f54c3f2-0e58-4675-a597-e349d297757b" providerId="ADAL" clId="{7A1FD0D2-CB52-4720-B695-1FED65BD05DC}" dt="2022-07-19T09:17:37.026" v="262" actId="20577"/>
        <pc:sldMkLst>
          <pc:docMk/>
          <pc:sldMk cId="1637582846" sldId="270"/>
        </pc:sldMkLst>
        <pc:spChg chg="mod">
          <ac:chgData name="Webster, Sophie" userId="8f54c3f2-0e58-4675-a597-e349d297757b" providerId="ADAL" clId="{7A1FD0D2-CB52-4720-B695-1FED65BD05DC}" dt="2022-07-19T09:17:37.026" v="262" actId="20577"/>
          <ac:spMkLst>
            <pc:docMk/>
            <pc:sldMk cId="1637582846" sldId="270"/>
            <ac:spMk id="9218" creationId="{00000000-0000-0000-0000-000000000000}"/>
          </ac:spMkLst>
        </pc:spChg>
        <pc:spChg chg="mod">
          <ac:chgData name="Webster, Sophie" userId="8f54c3f2-0e58-4675-a597-e349d297757b" providerId="ADAL" clId="{7A1FD0D2-CB52-4720-B695-1FED65BD05DC}" dt="2022-07-19T09:17:29.593" v="257" actId="2711"/>
          <ac:spMkLst>
            <pc:docMk/>
            <pc:sldMk cId="1637582846" sldId="270"/>
            <ac:spMk id="9219" creationId="{00000000-0000-0000-0000-000000000000}"/>
          </ac:spMkLst>
        </pc:spChg>
      </pc:sldChg>
      <pc:sldChg chg="modSp mod">
        <pc:chgData name="Webster, Sophie" userId="8f54c3f2-0e58-4675-a597-e349d297757b" providerId="ADAL" clId="{7A1FD0D2-CB52-4720-B695-1FED65BD05DC}" dt="2022-07-19T09:19:52.910" v="321" actId="2711"/>
        <pc:sldMkLst>
          <pc:docMk/>
          <pc:sldMk cId="1157753000" sldId="271"/>
        </pc:sldMkLst>
        <pc:spChg chg="mod">
          <ac:chgData name="Webster, Sophie" userId="8f54c3f2-0e58-4675-a597-e349d297757b" providerId="ADAL" clId="{7A1FD0D2-CB52-4720-B695-1FED65BD05DC}" dt="2022-07-19T09:19:52.910" v="321" actId="2711"/>
          <ac:spMkLst>
            <pc:docMk/>
            <pc:sldMk cId="1157753000" sldId="271"/>
            <ac:spMk id="3" creationId="{00000000-0000-0000-0000-000000000000}"/>
          </ac:spMkLst>
        </pc:spChg>
      </pc:sldChg>
      <pc:sldChg chg="addSp delSp modSp new del mod ord">
        <pc:chgData name="Webster, Sophie" userId="8f54c3f2-0e58-4675-a597-e349d297757b" providerId="ADAL" clId="{7A1FD0D2-CB52-4720-B695-1FED65BD05DC}" dt="2022-07-19T09:08:11.171" v="15" actId="47"/>
        <pc:sldMkLst>
          <pc:docMk/>
          <pc:sldMk cId="3099211554" sldId="272"/>
        </pc:sldMkLst>
        <pc:spChg chg="del">
          <ac:chgData name="Webster, Sophie" userId="8f54c3f2-0e58-4675-a597-e349d297757b" providerId="ADAL" clId="{7A1FD0D2-CB52-4720-B695-1FED65BD05DC}" dt="2022-07-13T10:26:48.925" v="3"/>
          <ac:spMkLst>
            <pc:docMk/>
            <pc:sldMk cId="3099211554" sldId="272"/>
            <ac:spMk id="2" creationId="{908BAF06-FE5F-4D3C-B949-2E4710249457}"/>
          </ac:spMkLst>
        </pc:spChg>
        <pc:spChg chg="add mod">
          <ac:chgData name="Webster, Sophie" userId="8f54c3f2-0e58-4675-a597-e349d297757b" providerId="ADAL" clId="{7A1FD0D2-CB52-4720-B695-1FED65BD05DC}" dt="2022-07-13T10:42:34.524" v="14" actId="478"/>
          <ac:spMkLst>
            <pc:docMk/>
            <pc:sldMk cId="3099211554" sldId="272"/>
            <ac:spMk id="6" creationId="{78D46771-5226-4155-811B-8547D3BFC39D}"/>
          </ac:spMkLst>
        </pc:spChg>
        <pc:picChg chg="add del mod">
          <ac:chgData name="Webster, Sophie" userId="8f54c3f2-0e58-4675-a597-e349d297757b" providerId="ADAL" clId="{7A1FD0D2-CB52-4720-B695-1FED65BD05DC}" dt="2022-07-13T10:42:34.524" v="14" actId="478"/>
          <ac:picMkLst>
            <pc:docMk/>
            <pc:sldMk cId="3099211554" sldId="272"/>
            <ac:picMk id="4" creationId="{40F12568-86AF-4C5E-8DED-05CD9E425C33}"/>
          </ac:picMkLst>
        </pc:picChg>
      </pc:sldChg>
      <pc:sldChg chg="add del">
        <pc:chgData name="Webster, Sophie" userId="8f54c3f2-0e58-4675-a597-e349d297757b" providerId="ADAL" clId="{7A1FD0D2-CB52-4720-B695-1FED65BD05DC}" dt="2022-07-19T12:01:04.162" v="546"/>
        <pc:sldMkLst>
          <pc:docMk/>
          <pc:sldMk cId="3480530040" sldId="272"/>
        </pc:sldMkLst>
      </pc:sldChg>
    </pc:docChg>
  </pc:docChgLst>
  <pc:docChgLst>
    <pc:chgData name="Webster, Sophie" userId="8f54c3f2-0e58-4675-a597-e349d297757b" providerId="ADAL" clId="{94E55589-0AFB-445F-AAE1-D436DDF68946}"/>
    <pc:docChg chg="custSel modSld">
      <pc:chgData name="Webster, Sophie" userId="8f54c3f2-0e58-4675-a597-e349d297757b" providerId="ADAL" clId="{94E55589-0AFB-445F-AAE1-D436DDF68946}" dt="2023-01-09T16:19:37.458" v="113" actId="20577"/>
      <pc:docMkLst>
        <pc:docMk/>
      </pc:docMkLst>
      <pc:sldChg chg="modSp mod">
        <pc:chgData name="Webster, Sophie" userId="8f54c3f2-0e58-4675-a597-e349d297757b" providerId="ADAL" clId="{94E55589-0AFB-445F-AAE1-D436DDF68946}" dt="2023-01-09T16:19:37.458" v="113" actId="20577"/>
        <pc:sldMkLst>
          <pc:docMk/>
          <pc:sldMk cId="693583110" sldId="268"/>
        </pc:sldMkLst>
        <pc:spChg chg="mod">
          <ac:chgData name="Webster, Sophie" userId="8f54c3f2-0e58-4675-a597-e349d297757b" providerId="ADAL" clId="{94E55589-0AFB-445F-AAE1-D436DDF68946}" dt="2023-01-09T16:19:37.458" v="113" actId="20577"/>
          <ac:spMkLst>
            <pc:docMk/>
            <pc:sldMk cId="693583110" sldId="268"/>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51162" cy="497126"/>
          </a:xfrm>
          <a:prstGeom prst="rect">
            <a:avLst/>
          </a:prstGeom>
        </p:spPr>
        <p:txBody>
          <a:bodyPr vert="horz" lIns="91595" tIns="45798" rIns="91595" bIns="45798" rtlCol="0"/>
          <a:lstStyle>
            <a:lvl1pPr algn="l">
              <a:defRPr sz="1200"/>
            </a:lvl1pPr>
          </a:lstStyle>
          <a:p>
            <a:r>
              <a:rPr lang="en-GB"/>
              <a:t>Classification: UNCLASSIFIED
</a:t>
            </a:r>
          </a:p>
        </p:txBody>
      </p:sp>
      <p:sp>
        <p:nvSpPr>
          <p:cNvPr id="3" name="Date Placeholder 2"/>
          <p:cNvSpPr>
            <a:spLocks noGrp="1"/>
          </p:cNvSpPr>
          <p:nvPr>
            <p:ph type="dt" sz="quarter" idx="1"/>
          </p:nvPr>
        </p:nvSpPr>
        <p:spPr>
          <a:xfrm>
            <a:off x="3857637" y="0"/>
            <a:ext cx="2951162" cy="497126"/>
          </a:xfrm>
          <a:prstGeom prst="rect">
            <a:avLst/>
          </a:prstGeom>
        </p:spPr>
        <p:txBody>
          <a:bodyPr vert="horz" lIns="91595" tIns="45798" rIns="91595" bIns="45798" rtlCol="0"/>
          <a:lstStyle>
            <a:lvl1pPr algn="r">
              <a:defRPr sz="1200"/>
            </a:lvl1pPr>
          </a:lstStyle>
          <a:p>
            <a:fld id="{94C51EDF-F758-4D19-9DD7-D3FC8E566E2B}" type="datetimeFigureOut">
              <a:rPr lang="en-GB" smtClean="0"/>
              <a:t>09/01/2023</a:t>
            </a:fld>
            <a:endParaRPr lang="en-GB"/>
          </a:p>
        </p:txBody>
      </p:sp>
      <p:sp>
        <p:nvSpPr>
          <p:cNvPr id="4" name="Footer Placeholder 3"/>
          <p:cNvSpPr>
            <a:spLocks noGrp="1"/>
          </p:cNvSpPr>
          <p:nvPr>
            <p:ph type="ftr" sz="quarter" idx="2"/>
          </p:nvPr>
        </p:nvSpPr>
        <p:spPr>
          <a:xfrm>
            <a:off x="1" y="9443661"/>
            <a:ext cx="2951162" cy="497126"/>
          </a:xfrm>
          <a:prstGeom prst="rect">
            <a:avLst/>
          </a:prstGeom>
        </p:spPr>
        <p:txBody>
          <a:bodyPr vert="horz" lIns="91595" tIns="45798" rIns="91595" bIns="45798" rtlCol="0" anchor="b"/>
          <a:lstStyle>
            <a:lvl1pPr algn="l">
              <a:defRPr sz="1200"/>
            </a:lvl1pPr>
          </a:lstStyle>
          <a:p>
            <a:r>
              <a:rPr lang="en-GB"/>
              <a:t>
Classification: UNCLASSIFIED</a:t>
            </a:r>
          </a:p>
        </p:txBody>
      </p:sp>
      <p:sp>
        <p:nvSpPr>
          <p:cNvPr id="5" name="Slide Number Placeholder 4"/>
          <p:cNvSpPr>
            <a:spLocks noGrp="1"/>
          </p:cNvSpPr>
          <p:nvPr>
            <p:ph type="sldNum" sz="quarter" idx="3"/>
          </p:nvPr>
        </p:nvSpPr>
        <p:spPr>
          <a:xfrm>
            <a:off x="3857637" y="9443661"/>
            <a:ext cx="2951162" cy="497126"/>
          </a:xfrm>
          <a:prstGeom prst="rect">
            <a:avLst/>
          </a:prstGeom>
        </p:spPr>
        <p:txBody>
          <a:bodyPr vert="horz" lIns="91595" tIns="45798" rIns="91595" bIns="45798" rtlCol="0" anchor="b"/>
          <a:lstStyle>
            <a:lvl1pPr algn="r">
              <a:defRPr sz="1200"/>
            </a:lvl1pPr>
          </a:lstStyle>
          <a:p>
            <a:fld id="{DA9AD83F-3B7D-4391-9CB1-058C08BFE646}" type="slidenum">
              <a:rPr lang="en-GB" smtClean="0"/>
              <a:t>‹#›</a:t>
            </a:fld>
            <a:endParaRPr lang="en-GB"/>
          </a:p>
        </p:txBody>
      </p:sp>
    </p:spTree>
    <p:extLst>
      <p:ext uri="{BB962C8B-B14F-4D97-AF65-F5344CB8AC3E}">
        <p14:creationId xmlns:p14="http://schemas.microsoft.com/office/powerpoint/2010/main" val="229883977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51162" cy="497126"/>
          </a:xfrm>
          <a:prstGeom prst="rect">
            <a:avLst/>
          </a:prstGeom>
        </p:spPr>
        <p:txBody>
          <a:bodyPr vert="horz" lIns="91595" tIns="45798" rIns="91595" bIns="45798" rtlCol="0"/>
          <a:lstStyle>
            <a:lvl1pPr algn="l">
              <a:defRPr sz="1200"/>
            </a:lvl1pPr>
          </a:lstStyle>
          <a:p>
            <a:r>
              <a:rPr lang="en-GB"/>
              <a:t>Classification: UNCLASSIFIED
</a:t>
            </a:r>
          </a:p>
        </p:txBody>
      </p:sp>
      <p:sp>
        <p:nvSpPr>
          <p:cNvPr id="3" name="Date Placeholder 2"/>
          <p:cNvSpPr>
            <a:spLocks noGrp="1"/>
          </p:cNvSpPr>
          <p:nvPr>
            <p:ph type="dt" idx="1"/>
          </p:nvPr>
        </p:nvSpPr>
        <p:spPr>
          <a:xfrm>
            <a:off x="3857637" y="0"/>
            <a:ext cx="2951162" cy="497126"/>
          </a:xfrm>
          <a:prstGeom prst="rect">
            <a:avLst/>
          </a:prstGeom>
        </p:spPr>
        <p:txBody>
          <a:bodyPr vert="horz" lIns="91595" tIns="45798" rIns="91595" bIns="45798" rtlCol="0"/>
          <a:lstStyle>
            <a:lvl1pPr algn="r">
              <a:defRPr sz="1200"/>
            </a:lvl1pPr>
          </a:lstStyle>
          <a:p>
            <a:fld id="{FB4047AF-599C-4EC5-BB24-32E00FD2B16B}" type="datetimeFigureOut">
              <a:rPr lang="en-GB" smtClean="0"/>
              <a:t>09/01/2023</a:t>
            </a:fld>
            <a:endParaRPr lang="en-GB"/>
          </a:p>
        </p:txBody>
      </p:sp>
      <p:sp>
        <p:nvSpPr>
          <p:cNvPr id="4" name="Slide Image Placeholder 3"/>
          <p:cNvSpPr>
            <a:spLocks noGrp="1" noRot="1" noChangeAspect="1"/>
          </p:cNvSpPr>
          <p:nvPr>
            <p:ph type="sldImg" idx="2"/>
          </p:nvPr>
        </p:nvSpPr>
        <p:spPr>
          <a:xfrm>
            <a:off x="919163" y="746125"/>
            <a:ext cx="4972050" cy="3729038"/>
          </a:xfrm>
          <a:prstGeom prst="rect">
            <a:avLst/>
          </a:prstGeom>
          <a:noFill/>
          <a:ln w="12700">
            <a:solidFill>
              <a:prstClr val="black"/>
            </a:solidFill>
          </a:ln>
        </p:spPr>
        <p:txBody>
          <a:bodyPr vert="horz" lIns="91595" tIns="45798" rIns="91595" bIns="45798" rtlCol="0" anchor="ctr"/>
          <a:lstStyle/>
          <a:p>
            <a:endParaRPr lang="en-GB"/>
          </a:p>
        </p:txBody>
      </p:sp>
      <p:sp>
        <p:nvSpPr>
          <p:cNvPr id="5" name="Notes Placeholder 4"/>
          <p:cNvSpPr>
            <a:spLocks noGrp="1"/>
          </p:cNvSpPr>
          <p:nvPr>
            <p:ph type="body" sz="quarter" idx="3"/>
          </p:nvPr>
        </p:nvSpPr>
        <p:spPr>
          <a:xfrm>
            <a:off x="681038" y="4722694"/>
            <a:ext cx="5448300" cy="4474131"/>
          </a:xfrm>
          <a:prstGeom prst="rect">
            <a:avLst/>
          </a:prstGeom>
        </p:spPr>
        <p:txBody>
          <a:bodyPr vert="horz" lIns="91595" tIns="45798" rIns="91595" bIns="4579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43661"/>
            <a:ext cx="2951162" cy="497126"/>
          </a:xfrm>
          <a:prstGeom prst="rect">
            <a:avLst/>
          </a:prstGeom>
        </p:spPr>
        <p:txBody>
          <a:bodyPr vert="horz" lIns="91595" tIns="45798" rIns="91595" bIns="45798" rtlCol="0" anchor="b"/>
          <a:lstStyle>
            <a:lvl1pPr algn="l">
              <a:defRPr sz="1200"/>
            </a:lvl1pPr>
          </a:lstStyle>
          <a:p>
            <a:r>
              <a:rPr lang="en-GB"/>
              <a:t>
Classification: UNCLASSIFIED</a:t>
            </a:r>
          </a:p>
        </p:txBody>
      </p:sp>
      <p:sp>
        <p:nvSpPr>
          <p:cNvPr id="7" name="Slide Number Placeholder 6"/>
          <p:cNvSpPr>
            <a:spLocks noGrp="1"/>
          </p:cNvSpPr>
          <p:nvPr>
            <p:ph type="sldNum" sz="quarter" idx="5"/>
          </p:nvPr>
        </p:nvSpPr>
        <p:spPr>
          <a:xfrm>
            <a:off x="3857637" y="9443661"/>
            <a:ext cx="2951162" cy="497126"/>
          </a:xfrm>
          <a:prstGeom prst="rect">
            <a:avLst/>
          </a:prstGeom>
        </p:spPr>
        <p:txBody>
          <a:bodyPr vert="horz" lIns="91595" tIns="45798" rIns="91595" bIns="45798" rtlCol="0" anchor="b"/>
          <a:lstStyle>
            <a:lvl1pPr algn="r">
              <a:defRPr sz="1200"/>
            </a:lvl1pPr>
          </a:lstStyle>
          <a:p>
            <a:fld id="{714DE0FF-0D31-4E46-8A4D-08D30A11FB7A}" type="slidenum">
              <a:rPr lang="en-GB" smtClean="0"/>
              <a:t>‹#›</a:t>
            </a:fld>
            <a:endParaRPr lang="en-GB"/>
          </a:p>
        </p:txBody>
      </p:sp>
    </p:spTree>
    <p:extLst>
      <p:ext uri="{BB962C8B-B14F-4D97-AF65-F5344CB8AC3E}">
        <p14:creationId xmlns:p14="http://schemas.microsoft.com/office/powerpoint/2010/main" val="400500999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1</a:t>
            </a:fld>
            <a:endParaRPr lang="en-GB"/>
          </a:p>
        </p:txBody>
      </p:sp>
    </p:spTree>
    <p:extLst>
      <p:ext uri="{BB962C8B-B14F-4D97-AF65-F5344CB8AC3E}">
        <p14:creationId xmlns:p14="http://schemas.microsoft.com/office/powerpoint/2010/main" val="34527343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2</a:t>
            </a:fld>
            <a:endParaRPr lang="en-GB"/>
          </a:p>
        </p:txBody>
      </p:sp>
    </p:spTree>
    <p:extLst>
      <p:ext uri="{BB962C8B-B14F-4D97-AF65-F5344CB8AC3E}">
        <p14:creationId xmlns:p14="http://schemas.microsoft.com/office/powerpoint/2010/main" val="1311708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3</a:t>
            </a:fld>
            <a:endParaRPr lang="en-GB"/>
          </a:p>
        </p:txBody>
      </p:sp>
    </p:spTree>
    <p:extLst>
      <p:ext uri="{BB962C8B-B14F-4D97-AF65-F5344CB8AC3E}">
        <p14:creationId xmlns:p14="http://schemas.microsoft.com/office/powerpoint/2010/main" val="31296609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3796" name="Footer Placeholder 3"/>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4213" indent="-286236" eaLnBrk="0" hangingPunct="0">
              <a:defRPr>
                <a:solidFill>
                  <a:schemeClr val="tx1"/>
                </a:solidFill>
                <a:latin typeface="Arial" charset="0"/>
              </a:defRPr>
            </a:lvl2pPr>
            <a:lvl3pPr marL="1144943" indent="-228989" eaLnBrk="0" hangingPunct="0">
              <a:defRPr>
                <a:solidFill>
                  <a:schemeClr val="tx1"/>
                </a:solidFill>
                <a:latin typeface="Arial" charset="0"/>
              </a:defRPr>
            </a:lvl3pPr>
            <a:lvl4pPr marL="1602920" indent="-228989" eaLnBrk="0" hangingPunct="0">
              <a:defRPr>
                <a:solidFill>
                  <a:schemeClr val="tx1"/>
                </a:solidFill>
                <a:latin typeface="Arial" charset="0"/>
              </a:defRPr>
            </a:lvl4pPr>
            <a:lvl5pPr marL="2060898" indent="-228989" eaLnBrk="0" hangingPunct="0">
              <a:defRPr>
                <a:solidFill>
                  <a:schemeClr val="tx1"/>
                </a:solidFill>
                <a:latin typeface="Arial" charset="0"/>
              </a:defRPr>
            </a:lvl5pPr>
            <a:lvl6pPr marL="2518875" indent="-228989" eaLnBrk="0" fontAlgn="base" hangingPunct="0">
              <a:spcBef>
                <a:spcPct val="0"/>
              </a:spcBef>
              <a:spcAft>
                <a:spcPct val="0"/>
              </a:spcAft>
              <a:defRPr>
                <a:solidFill>
                  <a:schemeClr val="tx1"/>
                </a:solidFill>
                <a:latin typeface="Arial" charset="0"/>
              </a:defRPr>
            </a:lvl6pPr>
            <a:lvl7pPr marL="2976852" indent="-228989" eaLnBrk="0" fontAlgn="base" hangingPunct="0">
              <a:spcBef>
                <a:spcPct val="0"/>
              </a:spcBef>
              <a:spcAft>
                <a:spcPct val="0"/>
              </a:spcAft>
              <a:defRPr>
                <a:solidFill>
                  <a:schemeClr val="tx1"/>
                </a:solidFill>
                <a:latin typeface="Arial" charset="0"/>
              </a:defRPr>
            </a:lvl7pPr>
            <a:lvl8pPr marL="3434829" indent="-228989" eaLnBrk="0" fontAlgn="base" hangingPunct="0">
              <a:spcBef>
                <a:spcPct val="0"/>
              </a:spcBef>
              <a:spcAft>
                <a:spcPct val="0"/>
              </a:spcAft>
              <a:defRPr>
                <a:solidFill>
                  <a:schemeClr val="tx1"/>
                </a:solidFill>
                <a:latin typeface="Arial" charset="0"/>
              </a:defRPr>
            </a:lvl8pPr>
            <a:lvl9pPr marL="3892807" indent="-228989" eaLnBrk="0" fontAlgn="base" hangingPunct="0">
              <a:spcBef>
                <a:spcPct val="0"/>
              </a:spcBef>
              <a:spcAft>
                <a:spcPct val="0"/>
              </a:spcAft>
              <a:defRPr>
                <a:solidFill>
                  <a:schemeClr val="tx1"/>
                </a:solidFill>
                <a:latin typeface="Arial" charset="0"/>
              </a:defRPr>
            </a:lvl9pPr>
          </a:lstStyle>
          <a:p>
            <a:pPr eaLnBrk="1" hangingPunct="1"/>
            <a:r>
              <a:rPr lang="en-GB" altLang="en-US"/>
              <a:t>
Classification: OFFICIAL</a:t>
            </a:r>
          </a:p>
        </p:txBody>
      </p:sp>
      <p:sp>
        <p:nvSpPr>
          <p:cNvPr id="33797" name="Slide Number Placeholder 4"/>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4213" indent="-286236" eaLnBrk="0" hangingPunct="0">
              <a:defRPr>
                <a:solidFill>
                  <a:schemeClr val="tx1"/>
                </a:solidFill>
                <a:latin typeface="Arial" charset="0"/>
              </a:defRPr>
            </a:lvl2pPr>
            <a:lvl3pPr marL="1144943" indent="-228989" eaLnBrk="0" hangingPunct="0">
              <a:defRPr>
                <a:solidFill>
                  <a:schemeClr val="tx1"/>
                </a:solidFill>
                <a:latin typeface="Arial" charset="0"/>
              </a:defRPr>
            </a:lvl3pPr>
            <a:lvl4pPr marL="1602920" indent="-228989" eaLnBrk="0" hangingPunct="0">
              <a:defRPr>
                <a:solidFill>
                  <a:schemeClr val="tx1"/>
                </a:solidFill>
                <a:latin typeface="Arial" charset="0"/>
              </a:defRPr>
            </a:lvl4pPr>
            <a:lvl5pPr marL="2060898" indent="-228989" eaLnBrk="0" hangingPunct="0">
              <a:defRPr>
                <a:solidFill>
                  <a:schemeClr val="tx1"/>
                </a:solidFill>
                <a:latin typeface="Arial" charset="0"/>
              </a:defRPr>
            </a:lvl5pPr>
            <a:lvl6pPr marL="2518875" indent="-228989" eaLnBrk="0" fontAlgn="base" hangingPunct="0">
              <a:spcBef>
                <a:spcPct val="0"/>
              </a:spcBef>
              <a:spcAft>
                <a:spcPct val="0"/>
              </a:spcAft>
              <a:defRPr>
                <a:solidFill>
                  <a:schemeClr val="tx1"/>
                </a:solidFill>
                <a:latin typeface="Arial" charset="0"/>
              </a:defRPr>
            </a:lvl6pPr>
            <a:lvl7pPr marL="2976852" indent="-228989" eaLnBrk="0" fontAlgn="base" hangingPunct="0">
              <a:spcBef>
                <a:spcPct val="0"/>
              </a:spcBef>
              <a:spcAft>
                <a:spcPct val="0"/>
              </a:spcAft>
              <a:defRPr>
                <a:solidFill>
                  <a:schemeClr val="tx1"/>
                </a:solidFill>
                <a:latin typeface="Arial" charset="0"/>
              </a:defRPr>
            </a:lvl7pPr>
            <a:lvl8pPr marL="3434829" indent="-228989" eaLnBrk="0" fontAlgn="base" hangingPunct="0">
              <a:spcBef>
                <a:spcPct val="0"/>
              </a:spcBef>
              <a:spcAft>
                <a:spcPct val="0"/>
              </a:spcAft>
              <a:defRPr>
                <a:solidFill>
                  <a:schemeClr val="tx1"/>
                </a:solidFill>
                <a:latin typeface="Arial" charset="0"/>
              </a:defRPr>
            </a:lvl8pPr>
            <a:lvl9pPr marL="3892807" indent="-228989" eaLnBrk="0" fontAlgn="base" hangingPunct="0">
              <a:spcBef>
                <a:spcPct val="0"/>
              </a:spcBef>
              <a:spcAft>
                <a:spcPct val="0"/>
              </a:spcAft>
              <a:defRPr>
                <a:solidFill>
                  <a:schemeClr val="tx1"/>
                </a:solidFill>
                <a:latin typeface="Arial" charset="0"/>
              </a:defRPr>
            </a:lvl9pPr>
          </a:lstStyle>
          <a:p>
            <a:pPr eaLnBrk="1" hangingPunct="1"/>
            <a:fld id="{FB14E920-82ED-4A48-B2B3-3E9B36A1C03F}" type="slidenum">
              <a:rPr lang="en-GB" altLang="en-US" smtClean="0"/>
              <a:pPr eaLnBrk="1" hangingPunct="1"/>
              <a:t>4</a:t>
            </a:fld>
            <a:endParaRPr lang="en-GB" altLang="en-US"/>
          </a:p>
        </p:txBody>
      </p:sp>
    </p:spTree>
    <p:extLst>
      <p:ext uri="{BB962C8B-B14F-4D97-AF65-F5344CB8AC3E}">
        <p14:creationId xmlns:p14="http://schemas.microsoft.com/office/powerpoint/2010/main" val="11714722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5</a:t>
            </a:fld>
            <a:endParaRPr lang="en-GB"/>
          </a:p>
        </p:txBody>
      </p:sp>
    </p:spTree>
    <p:extLst>
      <p:ext uri="{BB962C8B-B14F-4D97-AF65-F5344CB8AC3E}">
        <p14:creationId xmlns:p14="http://schemas.microsoft.com/office/powerpoint/2010/main" val="17605519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6</a:t>
            </a:fld>
            <a:endParaRPr lang="en-GB"/>
          </a:p>
        </p:txBody>
      </p:sp>
    </p:spTree>
    <p:extLst>
      <p:ext uri="{BB962C8B-B14F-4D97-AF65-F5344CB8AC3E}">
        <p14:creationId xmlns:p14="http://schemas.microsoft.com/office/powerpoint/2010/main" val="30686152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7</a:t>
            </a:fld>
            <a:endParaRPr lang="en-GB"/>
          </a:p>
        </p:txBody>
      </p:sp>
    </p:spTree>
    <p:extLst>
      <p:ext uri="{BB962C8B-B14F-4D97-AF65-F5344CB8AC3E}">
        <p14:creationId xmlns:p14="http://schemas.microsoft.com/office/powerpoint/2010/main" val="953508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8</a:t>
            </a:fld>
            <a:endParaRPr lang="en-GB"/>
          </a:p>
        </p:txBody>
      </p:sp>
    </p:spTree>
    <p:extLst>
      <p:ext uri="{BB962C8B-B14F-4D97-AF65-F5344CB8AC3E}">
        <p14:creationId xmlns:p14="http://schemas.microsoft.com/office/powerpoint/2010/main" val="30701540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9</a:t>
            </a:fld>
            <a:endParaRPr lang="en-GB"/>
          </a:p>
        </p:txBody>
      </p:sp>
    </p:spTree>
    <p:extLst>
      <p:ext uri="{BB962C8B-B14F-4D97-AF65-F5344CB8AC3E}">
        <p14:creationId xmlns:p14="http://schemas.microsoft.com/office/powerpoint/2010/main" val="33031930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10</a:t>
            </a:fld>
            <a:endParaRPr lang="en-GB"/>
          </a:p>
        </p:txBody>
      </p:sp>
    </p:spTree>
    <p:extLst>
      <p:ext uri="{BB962C8B-B14F-4D97-AF65-F5344CB8AC3E}">
        <p14:creationId xmlns:p14="http://schemas.microsoft.com/office/powerpoint/2010/main" val="41205811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11</a:t>
            </a:fld>
            <a:endParaRPr lang="en-GB"/>
          </a:p>
        </p:txBody>
      </p:sp>
    </p:spTree>
    <p:extLst>
      <p:ext uri="{BB962C8B-B14F-4D97-AF65-F5344CB8AC3E}">
        <p14:creationId xmlns:p14="http://schemas.microsoft.com/office/powerpoint/2010/main" val="29541230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12</a:t>
            </a:fld>
            <a:endParaRPr lang="en-GB"/>
          </a:p>
        </p:txBody>
      </p:sp>
    </p:spTree>
    <p:extLst>
      <p:ext uri="{BB962C8B-B14F-4D97-AF65-F5344CB8AC3E}">
        <p14:creationId xmlns:p14="http://schemas.microsoft.com/office/powerpoint/2010/main" val="20069639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13</a:t>
            </a:fld>
            <a:endParaRPr lang="en-GB"/>
          </a:p>
        </p:txBody>
      </p:sp>
    </p:spTree>
    <p:extLst>
      <p:ext uri="{BB962C8B-B14F-4D97-AF65-F5344CB8AC3E}">
        <p14:creationId xmlns:p14="http://schemas.microsoft.com/office/powerpoint/2010/main" val="1624790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14</a:t>
            </a:fld>
            <a:endParaRPr lang="en-GB"/>
          </a:p>
        </p:txBody>
      </p:sp>
    </p:spTree>
    <p:extLst>
      <p:ext uri="{BB962C8B-B14F-4D97-AF65-F5344CB8AC3E}">
        <p14:creationId xmlns:p14="http://schemas.microsoft.com/office/powerpoint/2010/main" val="31915679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15</a:t>
            </a:fld>
            <a:endParaRPr lang="en-GB"/>
          </a:p>
        </p:txBody>
      </p:sp>
    </p:spTree>
    <p:extLst>
      <p:ext uri="{BB962C8B-B14F-4D97-AF65-F5344CB8AC3E}">
        <p14:creationId xmlns:p14="http://schemas.microsoft.com/office/powerpoint/2010/main" val="39845159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4DE0FF-0D31-4E46-8A4D-08D30A11FB7A}" type="slidenum">
              <a:rPr lang="en-GB" smtClean="0"/>
              <a:t>16</a:t>
            </a:fld>
            <a:endParaRPr lang="en-GB"/>
          </a:p>
        </p:txBody>
      </p:sp>
    </p:spTree>
    <p:extLst>
      <p:ext uri="{BB962C8B-B14F-4D97-AF65-F5344CB8AC3E}">
        <p14:creationId xmlns:p14="http://schemas.microsoft.com/office/powerpoint/2010/main" val="13187246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97FDD6E3-3612-43F4-91BD-5ED4DCF62D05}" type="datetimeFigureOut">
              <a:rPr lang="en-GB" smtClean="0"/>
              <a:t>09/01/2023</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322EE076-CE33-46D0-912D-6061FD9CADE3}"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7FDD6E3-3612-43F4-91BD-5ED4DCF62D05}"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2EE076-CE33-46D0-912D-6061FD9CADE3}" type="slidenum">
              <a:rPr lang="en-GB" smtClean="0"/>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97FDD6E3-3612-43F4-91BD-5ED4DCF62D05}"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2EE076-CE33-46D0-912D-6061FD9CADE3}"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97FDD6E3-3612-43F4-91BD-5ED4DCF62D05}" type="datetimeFigureOut">
              <a:rPr lang="en-GB" smtClean="0"/>
              <a:t>09/01/2023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2EE076-CE33-46D0-912D-6061FD9CADE3}" type="slidenum">
              <a:rPr lang="en-GB" smtClean="0"/>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97FDD6E3-3612-43F4-91BD-5ED4DCF62D05}" type="datetimeFigureOut">
              <a:rPr lang="en-GB" smtClean="0"/>
              <a:t>09/01/2023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22EE076-CE33-46D0-912D-6061FD9CADE3}"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97FDD6E3-3612-43F4-91BD-5ED4DCF62D05}" type="datetimeFigureOut">
              <a:rPr lang="en-GB" smtClean="0"/>
              <a:t>09/01/2023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22EE076-CE33-46D0-912D-6061FD9CADE3}" type="slidenum">
              <a:rPr lang="en-GB" smtClean="0"/>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FDD6E3-3612-43F4-91BD-5ED4DCF62D05}" type="datetimeFigureOut">
              <a:rPr lang="en-GB" smtClean="0"/>
              <a:t>09/01/2023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22EE076-CE33-46D0-912D-6061FD9CADE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97FDD6E3-3612-43F4-91BD-5ED4DCF62D05}" type="datetimeFigureOut">
              <a:rPr lang="en-GB" smtClean="0"/>
              <a:t>09/01/2023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2EE076-CE33-46D0-912D-6061FD9CADE3}"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97FDD6E3-3612-43F4-91BD-5ED4DCF62D05}" type="datetimeFigureOut">
              <a:rPr lang="en-GB" smtClean="0"/>
              <a:t>09/01/2023</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322EE076-CE33-46D0-912D-6061FD9CADE3}"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7FDD6E3-3612-43F4-91BD-5ED4DCF62D05}"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2EE076-CE33-46D0-912D-6061FD9CADE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7FDD6E3-3612-43F4-91BD-5ED4DCF62D05}"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2EE076-CE33-46D0-912D-6061FD9CADE3}"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97FDD6E3-3612-43F4-91BD-5ED4DCF62D05}" type="datetimeFigureOut">
              <a:rPr lang="en-GB" smtClean="0"/>
              <a:t>09/01/2023</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en-GB"/>
              <a:t>
Classification: UNCLASSIFIED</a:t>
            </a: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22EE076-CE33-46D0-912D-6061FD9CADE3}"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Arial" panose="020B0604020202020204" pitchFamily="34" charset="0"/>
                <a:cs typeface="Arial" panose="020B0604020202020204" pitchFamily="34" charset="0"/>
              </a:rPr>
              <a:t>Sensory Massage</a:t>
            </a:r>
          </a:p>
        </p:txBody>
      </p:sp>
      <p:sp>
        <p:nvSpPr>
          <p:cNvPr id="3" name="Subtitle 2"/>
          <p:cNvSpPr>
            <a:spLocks noGrp="1"/>
          </p:cNvSpPr>
          <p:nvPr>
            <p:ph type="subTitle" idx="1"/>
          </p:nvPr>
        </p:nvSpPr>
        <p:spPr/>
        <p:txBody>
          <a:bodyPr>
            <a:normAutofit fontScale="92500" lnSpcReduction="20000"/>
          </a:bodyPr>
          <a:lstStyle/>
          <a:p>
            <a:r>
              <a:rPr lang="en-GB" dirty="0">
                <a:latin typeface="Arial" panose="020B0604020202020204" pitchFamily="34" charset="0"/>
                <a:cs typeface="Arial" panose="020B0604020202020204" pitchFamily="34" charset="0"/>
              </a:rPr>
              <a:t>By Sophie Webster</a:t>
            </a:r>
          </a:p>
          <a:p>
            <a:r>
              <a:rPr lang="en-GB" dirty="0">
                <a:latin typeface="Arial" panose="020B0604020202020204" pitchFamily="34" charset="0"/>
                <a:cs typeface="Arial" panose="020B0604020202020204" pitchFamily="34" charset="0"/>
              </a:rPr>
              <a:t>Massage and Sensory Therapist</a:t>
            </a:r>
          </a:p>
          <a:p>
            <a:r>
              <a:rPr lang="en-GB" dirty="0">
                <a:latin typeface="Arial" panose="020B0604020202020204" pitchFamily="34" charset="0"/>
                <a:cs typeface="Arial" panose="020B0604020202020204" pitchFamily="34" charset="0"/>
              </a:rPr>
              <a:t>Brighter Futures for Children</a:t>
            </a:r>
          </a:p>
        </p:txBody>
      </p:sp>
      <p:pic>
        <p:nvPicPr>
          <p:cNvPr id="6" name="Graphic 5" descr="Storytelling with solid fill">
            <a:extLst>
              <a:ext uri="{FF2B5EF4-FFF2-40B4-BE49-F238E27FC236}">
                <a16:creationId xmlns:a16="http://schemas.microsoft.com/office/drawing/2014/main" id="{18A88373-4FD7-4BE8-BF5B-C8794514981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71600" y="476672"/>
            <a:ext cx="2016224" cy="2016224"/>
          </a:xfrm>
          <a:prstGeom prst="rect">
            <a:avLst/>
          </a:prstGeom>
        </p:spPr>
      </p:pic>
    </p:spTree>
    <p:extLst>
      <p:ext uri="{BB962C8B-B14F-4D97-AF65-F5344CB8AC3E}">
        <p14:creationId xmlns:p14="http://schemas.microsoft.com/office/powerpoint/2010/main" val="1148916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latin typeface="Arial" panose="020B0604020202020204" pitchFamily="34" charset="0"/>
                <a:cs typeface="Arial" panose="020B0604020202020204" pitchFamily="34" charset="0"/>
              </a:rPr>
              <a:t>1) Always ask permission to touch your partner and say thank you at the end.</a:t>
            </a:r>
          </a:p>
          <a:p>
            <a:r>
              <a:rPr lang="en-GB" dirty="0">
                <a:latin typeface="Arial" panose="020B0604020202020204" pitchFamily="34" charset="0"/>
                <a:cs typeface="Arial" panose="020B0604020202020204" pitchFamily="34" charset="0"/>
              </a:rPr>
              <a:t>2) The noise level should never reach higher than the music.</a:t>
            </a:r>
          </a:p>
          <a:p>
            <a:r>
              <a:rPr lang="en-GB" dirty="0">
                <a:latin typeface="Arial" panose="020B0604020202020204" pitchFamily="34" charset="0"/>
                <a:cs typeface="Arial" panose="020B0604020202020204" pitchFamily="34" charset="0"/>
              </a:rPr>
              <a:t>3) This is a </a:t>
            </a:r>
            <a:r>
              <a:rPr lang="en-GB" b="1" u="sng" dirty="0">
                <a:latin typeface="Arial" panose="020B0604020202020204" pitchFamily="34" charset="0"/>
                <a:cs typeface="Arial" panose="020B0604020202020204" pitchFamily="34" charset="0"/>
              </a:rPr>
              <a:t>calming</a:t>
            </a:r>
            <a:r>
              <a:rPr lang="en-GB" dirty="0">
                <a:latin typeface="Arial" panose="020B0604020202020204" pitchFamily="34" charset="0"/>
                <a:cs typeface="Arial" panose="020B0604020202020204" pitchFamily="34" charset="0"/>
              </a:rPr>
              <a:t> activity.</a:t>
            </a:r>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Rules!</a:t>
            </a:r>
          </a:p>
        </p:txBody>
      </p:sp>
    </p:spTree>
    <p:extLst>
      <p:ext uri="{BB962C8B-B14F-4D97-AF65-F5344CB8AC3E}">
        <p14:creationId xmlns:p14="http://schemas.microsoft.com/office/powerpoint/2010/main" val="218447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The Owl</a:t>
            </a:r>
          </a:p>
          <a:p>
            <a:r>
              <a:rPr lang="en-GB" dirty="0">
                <a:latin typeface="Arial" panose="020B0604020202020204" pitchFamily="34" charset="0"/>
                <a:cs typeface="Arial" panose="020B0604020202020204" pitchFamily="34" charset="0"/>
              </a:rPr>
              <a:t>The Snake</a:t>
            </a:r>
          </a:p>
          <a:p>
            <a:r>
              <a:rPr lang="en-GB" dirty="0">
                <a:latin typeface="Arial" panose="020B0604020202020204" pitchFamily="34" charset="0"/>
                <a:cs typeface="Arial" panose="020B0604020202020204" pitchFamily="34" charset="0"/>
              </a:rPr>
              <a:t>The Butterfly</a:t>
            </a:r>
          </a:p>
          <a:p>
            <a:r>
              <a:rPr lang="en-GB" dirty="0">
                <a:latin typeface="Arial" panose="020B0604020202020204" pitchFamily="34" charset="0"/>
                <a:cs typeface="Arial" panose="020B0604020202020204" pitchFamily="34" charset="0"/>
              </a:rPr>
              <a:t>The Bear</a:t>
            </a:r>
          </a:p>
          <a:p>
            <a:r>
              <a:rPr lang="en-GB" dirty="0">
                <a:latin typeface="Arial" panose="020B0604020202020204" pitchFamily="34" charset="0"/>
                <a:cs typeface="Arial" panose="020B0604020202020204" pitchFamily="34" charset="0"/>
              </a:rPr>
              <a:t>The Elephant</a:t>
            </a:r>
          </a:p>
          <a:p>
            <a:r>
              <a:rPr lang="en-GB" dirty="0">
                <a:latin typeface="Arial" panose="020B0604020202020204" pitchFamily="34" charset="0"/>
                <a:cs typeface="Arial" panose="020B0604020202020204" pitchFamily="34" charset="0"/>
              </a:rPr>
              <a:t>The Lion </a:t>
            </a:r>
          </a:p>
          <a:p>
            <a:r>
              <a:rPr lang="en-GB" dirty="0">
                <a:latin typeface="Arial" panose="020B0604020202020204" pitchFamily="34" charset="0"/>
                <a:cs typeface="Arial" panose="020B0604020202020204" pitchFamily="34" charset="0"/>
              </a:rPr>
              <a:t>The Cat</a:t>
            </a:r>
          </a:p>
          <a:p>
            <a:r>
              <a:rPr lang="en-GB" dirty="0">
                <a:latin typeface="Arial" panose="020B0604020202020204" pitchFamily="34" charset="0"/>
                <a:cs typeface="Arial" panose="020B0604020202020204" pitchFamily="34" charset="0"/>
              </a:rPr>
              <a:t>The Frog</a:t>
            </a:r>
          </a:p>
          <a:p>
            <a:r>
              <a:rPr lang="en-GB" dirty="0">
                <a:latin typeface="Arial" panose="020B0604020202020204" pitchFamily="34" charset="0"/>
                <a:cs typeface="Arial" panose="020B0604020202020204" pitchFamily="34" charset="0"/>
              </a:rPr>
              <a:t>The Ant</a:t>
            </a:r>
          </a:p>
          <a:p>
            <a:r>
              <a:rPr lang="en-GB" dirty="0">
                <a:latin typeface="Arial" panose="020B0604020202020204" pitchFamily="34" charset="0"/>
                <a:cs typeface="Arial" panose="020B0604020202020204" pitchFamily="34" charset="0"/>
              </a:rPr>
              <a:t>The Swan</a:t>
            </a:r>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The 10 Strokes</a:t>
            </a:r>
          </a:p>
        </p:txBody>
      </p:sp>
    </p:spTree>
    <p:extLst>
      <p:ext uri="{BB962C8B-B14F-4D97-AF65-F5344CB8AC3E}">
        <p14:creationId xmlns:p14="http://schemas.microsoft.com/office/powerpoint/2010/main" val="693583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395288" y="115888"/>
            <a:ext cx="8229600" cy="1143000"/>
          </a:xfrm>
        </p:spPr>
        <p:txBody>
          <a:bodyPr/>
          <a:lstStyle/>
          <a:p>
            <a:r>
              <a:rPr lang="en-GB" altLang="en-US" dirty="0">
                <a:latin typeface="Arial" panose="020B0604020202020204" pitchFamily="34" charset="0"/>
                <a:cs typeface="Arial" panose="020B0604020202020204" pitchFamily="34" charset="0"/>
              </a:rPr>
              <a:t>Breathing 3x</a:t>
            </a:r>
          </a:p>
        </p:txBody>
      </p:sp>
      <p:sp>
        <p:nvSpPr>
          <p:cNvPr id="9219" name="TextBox 2"/>
          <p:cNvSpPr txBox="1">
            <a:spLocks noChangeArrowheads="1"/>
          </p:cNvSpPr>
          <p:nvPr/>
        </p:nvSpPr>
        <p:spPr bwMode="auto">
          <a:xfrm>
            <a:off x="395288" y="1125538"/>
            <a:ext cx="8497887"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rgbClr val="800080"/>
                </a:solidFill>
                <a:latin typeface="Trebuchet MS" pitchFamily="34" charset="0"/>
              </a:defRPr>
            </a:lvl1pPr>
            <a:lvl2pPr marL="742950" indent="-285750" eaLnBrk="0" hangingPunct="0">
              <a:spcBef>
                <a:spcPct val="20000"/>
              </a:spcBef>
              <a:buChar char="–"/>
              <a:defRPr sz="2800">
                <a:solidFill>
                  <a:srgbClr val="800080"/>
                </a:solidFill>
                <a:latin typeface="Trebuchet MS" pitchFamily="34" charset="0"/>
              </a:defRPr>
            </a:lvl2pPr>
            <a:lvl3pPr marL="1143000" indent="-228600" eaLnBrk="0" hangingPunct="0">
              <a:spcBef>
                <a:spcPct val="20000"/>
              </a:spcBef>
              <a:buChar char="•"/>
              <a:defRPr sz="2400">
                <a:solidFill>
                  <a:srgbClr val="800080"/>
                </a:solidFill>
                <a:latin typeface="Trebuchet MS" pitchFamily="34" charset="0"/>
              </a:defRPr>
            </a:lvl3pPr>
            <a:lvl4pPr marL="1600200" indent="-228600" eaLnBrk="0" hangingPunct="0">
              <a:spcBef>
                <a:spcPct val="20000"/>
              </a:spcBef>
              <a:buChar char="–"/>
              <a:defRPr sz="2000">
                <a:solidFill>
                  <a:srgbClr val="800080"/>
                </a:solidFill>
                <a:latin typeface="Trebuchet MS" pitchFamily="34" charset="0"/>
              </a:defRPr>
            </a:lvl4pPr>
            <a:lvl5pPr marL="2057400" indent="-228600" eaLnBrk="0" hangingPunct="0">
              <a:spcBef>
                <a:spcPct val="20000"/>
              </a:spcBef>
              <a:buChar char="»"/>
              <a:defRPr sz="2000">
                <a:solidFill>
                  <a:srgbClr val="800080"/>
                </a:solidFill>
                <a:latin typeface="Trebuchet MS" pitchFamily="34" charset="0"/>
              </a:defRPr>
            </a:lvl5pPr>
            <a:lvl6pPr marL="2514600" indent="-228600" eaLnBrk="0" fontAlgn="base" hangingPunct="0">
              <a:spcBef>
                <a:spcPct val="20000"/>
              </a:spcBef>
              <a:spcAft>
                <a:spcPct val="0"/>
              </a:spcAft>
              <a:buChar char="»"/>
              <a:defRPr sz="2000">
                <a:solidFill>
                  <a:srgbClr val="800080"/>
                </a:solidFill>
                <a:latin typeface="Trebuchet MS" pitchFamily="34" charset="0"/>
              </a:defRPr>
            </a:lvl6pPr>
            <a:lvl7pPr marL="2971800" indent="-228600" eaLnBrk="0" fontAlgn="base" hangingPunct="0">
              <a:spcBef>
                <a:spcPct val="20000"/>
              </a:spcBef>
              <a:spcAft>
                <a:spcPct val="0"/>
              </a:spcAft>
              <a:buChar char="»"/>
              <a:defRPr sz="2000">
                <a:solidFill>
                  <a:srgbClr val="800080"/>
                </a:solidFill>
                <a:latin typeface="Trebuchet MS" pitchFamily="34" charset="0"/>
              </a:defRPr>
            </a:lvl7pPr>
            <a:lvl8pPr marL="3429000" indent="-228600" eaLnBrk="0" fontAlgn="base" hangingPunct="0">
              <a:spcBef>
                <a:spcPct val="20000"/>
              </a:spcBef>
              <a:spcAft>
                <a:spcPct val="0"/>
              </a:spcAft>
              <a:buChar char="»"/>
              <a:defRPr sz="2000">
                <a:solidFill>
                  <a:srgbClr val="800080"/>
                </a:solidFill>
                <a:latin typeface="Trebuchet MS" pitchFamily="34" charset="0"/>
              </a:defRPr>
            </a:lvl8pPr>
            <a:lvl9pPr marL="3886200" indent="-228600" eaLnBrk="0" fontAlgn="base" hangingPunct="0">
              <a:spcBef>
                <a:spcPct val="20000"/>
              </a:spcBef>
              <a:spcAft>
                <a:spcPct val="0"/>
              </a:spcAft>
              <a:buChar char="»"/>
              <a:defRPr sz="2000">
                <a:solidFill>
                  <a:srgbClr val="800080"/>
                </a:solidFill>
                <a:latin typeface="Trebuchet MS" pitchFamily="34" charset="0"/>
              </a:defRPr>
            </a:lvl9pPr>
          </a:lstStyle>
          <a:p>
            <a:pPr eaLnBrk="1" hangingPunct="1">
              <a:spcBef>
                <a:spcPct val="0"/>
              </a:spcBef>
              <a:buFontTx/>
              <a:buNone/>
            </a:pPr>
            <a:r>
              <a:rPr lang="en-GB" altLang="en-US" sz="3600" dirty="0">
                <a:solidFill>
                  <a:schemeClr val="tx1"/>
                </a:solidFill>
                <a:latin typeface="Arial" panose="020B0604020202020204" pitchFamily="34" charset="0"/>
                <a:cs typeface="Arial" panose="020B0604020202020204" pitchFamily="34" charset="0"/>
              </a:rPr>
              <a:t>Breathe in through the nose…hold for 3 seconds…and breathe out </a:t>
            </a:r>
            <a:r>
              <a:rPr lang="en-GB" altLang="en-US" sz="3600" u="sng" dirty="0">
                <a:solidFill>
                  <a:schemeClr val="tx1"/>
                </a:solidFill>
                <a:latin typeface="Arial" panose="020B0604020202020204" pitchFamily="34" charset="0"/>
                <a:cs typeface="Arial" panose="020B0604020202020204" pitchFamily="34" charset="0"/>
              </a:rPr>
              <a:t>slowly</a:t>
            </a:r>
            <a:r>
              <a:rPr lang="en-GB" altLang="en-US" sz="3600" dirty="0">
                <a:solidFill>
                  <a:schemeClr val="tx1"/>
                </a:solidFill>
                <a:latin typeface="Arial" panose="020B0604020202020204" pitchFamily="34" charset="0"/>
                <a:cs typeface="Arial" panose="020B0604020202020204" pitchFamily="34" charset="0"/>
              </a:rPr>
              <a:t> and </a:t>
            </a:r>
            <a:r>
              <a:rPr lang="en-GB" altLang="en-US" sz="3600" u="sng" dirty="0">
                <a:solidFill>
                  <a:schemeClr val="tx1"/>
                </a:solidFill>
                <a:latin typeface="Arial" panose="020B0604020202020204" pitchFamily="34" charset="0"/>
                <a:cs typeface="Arial" panose="020B0604020202020204" pitchFamily="34" charset="0"/>
              </a:rPr>
              <a:t>quietly</a:t>
            </a:r>
            <a:r>
              <a:rPr lang="en-GB" altLang="en-US" sz="3600" dirty="0">
                <a:solidFill>
                  <a:schemeClr val="tx1"/>
                </a:solidFill>
                <a:latin typeface="Arial" panose="020B0604020202020204" pitchFamily="34" charset="0"/>
                <a:cs typeface="Arial" panose="020B0604020202020204" pitchFamily="34" charset="0"/>
              </a:rPr>
              <a:t> through the mouth. </a:t>
            </a:r>
          </a:p>
        </p:txBody>
      </p:sp>
      <p:pic>
        <p:nvPicPr>
          <p:cNvPr id="9220" name="Picture 4" descr="Image result for inha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3433862"/>
            <a:ext cx="3624263" cy="216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7582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a:p>
        </p:txBody>
      </p:sp>
      <p:sp>
        <p:nvSpPr>
          <p:cNvPr id="3" name="Title 2"/>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Ask Permission to touch your partner</a:t>
            </a:r>
          </a:p>
        </p:txBody>
      </p:sp>
    </p:spTree>
    <p:extLst>
      <p:ext uri="{BB962C8B-B14F-4D97-AF65-F5344CB8AC3E}">
        <p14:creationId xmlns:p14="http://schemas.microsoft.com/office/powerpoint/2010/main" val="4112449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8456"/>
            <a:ext cx="8229600" cy="4900000"/>
          </a:xfrm>
        </p:spPr>
        <p:txBody>
          <a:bodyPr>
            <a:normAutofit fontScale="92500" lnSpcReduction="10000"/>
          </a:bodyPr>
          <a:lstStyle/>
          <a:p>
            <a:pPr marL="109728" indent="0">
              <a:buNone/>
            </a:pPr>
            <a:endParaRPr lang="en-GB" dirty="0"/>
          </a:p>
          <a:p>
            <a:endParaRPr lang="en-GB" dirty="0"/>
          </a:p>
          <a:p>
            <a:endParaRPr lang="en-GB" dirty="0"/>
          </a:p>
          <a:p>
            <a:endParaRPr lang="en-GB" dirty="0"/>
          </a:p>
          <a:p>
            <a:endParaRPr lang="en-GB" dirty="0"/>
          </a:p>
          <a:p>
            <a:endParaRPr lang="en-GB" dirty="0"/>
          </a:p>
          <a:p>
            <a:endParaRPr lang="en-GB" dirty="0">
              <a:latin typeface="Arial" panose="020B0604020202020204" pitchFamily="34" charset="0"/>
              <a:cs typeface="Arial" panose="020B0604020202020204" pitchFamily="34" charset="0"/>
            </a:endParaRPr>
          </a:p>
          <a:p>
            <a:pPr marL="109728" indent="0">
              <a:buNone/>
            </a:pPr>
            <a:endParaRPr lang="en-GB" dirty="0">
              <a:latin typeface="Arial" panose="020B0604020202020204" pitchFamily="34" charset="0"/>
              <a:cs typeface="Arial" panose="020B0604020202020204" pitchFamily="34" charset="0"/>
            </a:endParaRPr>
          </a:p>
          <a:p>
            <a:pPr marL="109728" indent="0">
              <a:buNone/>
            </a:pPr>
            <a:r>
              <a:rPr lang="en-GB" dirty="0">
                <a:latin typeface="Arial" panose="020B0604020202020204" pitchFamily="34" charset="0"/>
                <a:cs typeface="Arial" panose="020B0604020202020204" pitchFamily="34" charset="0"/>
              </a:rPr>
              <a:t>Rest one hand on your partners shoulder. With the flat of other hand, make a circular movement on the back. This can be in a clockwise or anti-clockwise motion, making circles big and small.</a:t>
            </a:r>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The Owl</a:t>
            </a:r>
          </a:p>
        </p:txBody>
      </p:sp>
      <p:pic>
        <p:nvPicPr>
          <p:cNvPr id="10" name="Picture 9">
            <a:extLst>
              <a:ext uri="{FF2B5EF4-FFF2-40B4-BE49-F238E27FC236}">
                <a16:creationId xmlns:a16="http://schemas.microsoft.com/office/drawing/2014/main" id="{6B7B318E-EF0C-410F-B5BC-F3386A56337F}"/>
              </a:ext>
            </a:extLst>
          </p:cNvPr>
          <p:cNvPicPr>
            <a:picLocks noChangeAspect="1"/>
          </p:cNvPicPr>
          <p:nvPr/>
        </p:nvPicPr>
        <p:blipFill>
          <a:blip r:embed="rId3"/>
          <a:stretch>
            <a:fillRect/>
          </a:stretch>
        </p:blipFill>
        <p:spPr>
          <a:xfrm>
            <a:off x="2586037" y="1417638"/>
            <a:ext cx="3971925" cy="2600325"/>
          </a:xfrm>
          <a:prstGeom prst="rect">
            <a:avLst/>
          </a:prstGeom>
        </p:spPr>
      </p:pic>
    </p:spTree>
    <p:extLst>
      <p:ext uri="{BB962C8B-B14F-4D97-AF65-F5344CB8AC3E}">
        <p14:creationId xmlns:p14="http://schemas.microsoft.com/office/powerpoint/2010/main" val="1949711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endParaRPr lang="en-GB" dirty="0"/>
          </a:p>
          <a:p>
            <a:endParaRPr lang="en-GB" dirty="0"/>
          </a:p>
          <a:p>
            <a:endParaRPr lang="en-GB" dirty="0"/>
          </a:p>
          <a:p>
            <a:endParaRPr lang="en-GB" dirty="0"/>
          </a:p>
          <a:p>
            <a:endParaRPr lang="en-GB" dirty="0"/>
          </a:p>
          <a:p>
            <a:endParaRPr lang="en-GB" dirty="0"/>
          </a:p>
          <a:p>
            <a:pPr marL="109728" indent="0">
              <a:buNone/>
            </a:pPr>
            <a:endParaRPr lang="en-GB" dirty="0"/>
          </a:p>
          <a:p>
            <a:endParaRPr lang="en-GB" dirty="0">
              <a:latin typeface="Arial" panose="020B0604020202020204" pitchFamily="34" charset="0"/>
              <a:cs typeface="Arial" panose="020B0604020202020204" pitchFamily="34" charset="0"/>
            </a:endParaRPr>
          </a:p>
          <a:p>
            <a:pPr marL="109728" indent="0">
              <a:buNone/>
            </a:pPr>
            <a:endParaRPr lang="en-GB" dirty="0">
              <a:latin typeface="Arial" panose="020B0604020202020204" pitchFamily="34" charset="0"/>
              <a:cs typeface="Arial" panose="020B0604020202020204" pitchFamily="34" charset="0"/>
            </a:endParaRPr>
          </a:p>
          <a:p>
            <a:pPr marL="109728" indent="0">
              <a:buNone/>
            </a:pPr>
            <a:r>
              <a:rPr lang="en-GB" dirty="0">
                <a:latin typeface="Arial" panose="020B0604020202020204" pitchFamily="34" charset="0"/>
                <a:cs typeface="Arial" panose="020B0604020202020204" pitchFamily="34" charset="0"/>
              </a:rPr>
              <a:t>Rest one hand on your partners shoulder. With the flat of other hand, make a wave like, zig-zag movement across your partners back. This can be vertical or horizontal. </a:t>
            </a:r>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The Snake</a:t>
            </a:r>
          </a:p>
        </p:txBody>
      </p:sp>
      <p:pic>
        <p:nvPicPr>
          <p:cNvPr id="13" name="Picture 12">
            <a:extLst>
              <a:ext uri="{FF2B5EF4-FFF2-40B4-BE49-F238E27FC236}">
                <a16:creationId xmlns:a16="http://schemas.microsoft.com/office/drawing/2014/main" id="{5D453E79-06BE-4DF3-BB45-8B88A3810D5F}"/>
              </a:ext>
            </a:extLst>
          </p:cNvPr>
          <p:cNvPicPr>
            <a:picLocks noChangeAspect="1"/>
          </p:cNvPicPr>
          <p:nvPr/>
        </p:nvPicPr>
        <p:blipFill>
          <a:blip r:embed="rId3"/>
          <a:stretch>
            <a:fillRect/>
          </a:stretch>
        </p:blipFill>
        <p:spPr>
          <a:xfrm>
            <a:off x="2627784" y="1556792"/>
            <a:ext cx="4267200" cy="2847975"/>
          </a:xfrm>
          <a:prstGeom prst="rect">
            <a:avLst/>
          </a:prstGeom>
        </p:spPr>
      </p:pic>
    </p:spTree>
    <p:extLst>
      <p:ext uri="{BB962C8B-B14F-4D97-AF65-F5344CB8AC3E}">
        <p14:creationId xmlns:p14="http://schemas.microsoft.com/office/powerpoint/2010/main" val="4235458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109728" indent="0">
              <a:buNone/>
            </a:pPr>
            <a:endParaRPr lang="en-GB" dirty="0"/>
          </a:p>
          <a:p>
            <a:endParaRPr lang="en-GB" dirty="0"/>
          </a:p>
          <a:p>
            <a:endParaRPr lang="en-GB" dirty="0"/>
          </a:p>
          <a:p>
            <a:endParaRPr lang="en-GB" dirty="0"/>
          </a:p>
          <a:p>
            <a:endParaRPr lang="en-GB" dirty="0"/>
          </a:p>
          <a:p>
            <a:pPr marL="109728" indent="0">
              <a:buNone/>
            </a:pPr>
            <a:endParaRPr lang="en-GB" dirty="0">
              <a:latin typeface="Arial" panose="020B0604020202020204" pitchFamily="34" charset="0"/>
              <a:cs typeface="Arial" panose="020B0604020202020204" pitchFamily="34" charset="0"/>
            </a:endParaRPr>
          </a:p>
          <a:p>
            <a:pPr marL="109728" indent="0">
              <a:buNone/>
            </a:pPr>
            <a:r>
              <a:rPr lang="en-GB" dirty="0">
                <a:latin typeface="Arial" panose="020B0604020202020204" pitchFamily="34" charset="0"/>
                <a:cs typeface="Arial" panose="020B0604020202020204" pitchFamily="34" charset="0"/>
              </a:rPr>
              <a:t>Starting at the base of the back, with both hands, flat, either side of the spine. With both hands working at the same time, move up the back, fanning out across the shoulders. You can also do this starting at the top of your partners back and fanning out at the base.</a:t>
            </a:r>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The Butterfly</a:t>
            </a:r>
          </a:p>
        </p:txBody>
      </p:sp>
      <p:pic>
        <p:nvPicPr>
          <p:cNvPr id="24" name="Picture 23">
            <a:extLst>
              <a:ext uri="{FF2B5EF4-FFF2-40B4-BE49-F238E27FC236}">
                <a16:creationId xmlns:a16="http://schemas.microsoft.com/office/drawing/2014/main" id="{F4F5C668-E288-4BC3-86C7-97D02109895B}"/>
              </a:ext>
            </a:extLst>
          </p:cNvPr>
          <p:cNvPicPr>
            <a:picLocks noChangeAspect="1"/>
          </p:cNvPicPr>
          <p:nvPr/>
        </p:nvPicPr>
        <p:blipFill>
          <a:blip r:embed="rId3"/>
          <a:stretch>
            <a:fillRect/>
          </a:stretch>
        </p:blipFill>
        <p:spPr>
          <a:xfrm>
            <a:off x="2555776" y="1485900"/>
            <a:ext cx="3733800" cy="1943100"/>
          </a:xfrm>
          <a:prstGeom prst="rect">
            <a:avLst/>
          </a:prstGeom>
        </p:spPr>
      </p:pic>
    </p:spTree>
    <p:extLst>
      <p:ext uri="{BB962C8B-B14F-4D97-AF65-F5344CB8AC3E}">
        <p14:creationId xmlns:p14="http://schemas.microsoft.com/office/powerpoint/2010/main" val="107082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endParaRPr lang="en-GB" dirty="0"/>
          </a:p>
          <a:p>
            <a:endParaRPr lang="en-GB" dirty="0"/>
          </a:p>
          <a:p>
            <a:endParaRPr lang="en-GB" dirty="0"/>
          </a:p>
          <a:p>
            <a:endParaRPr lang="en-GB" dirty="0"/>
          </a:p>
          <a:p>
            <a:endParaRPr lang="en-GB" dirty="0"/>
          </a:p>
          <a:p>
            <a:pPr marL="109728" indent="0">
              <a:buNone/>
            </a:pPr>
            <a:endParaRPr lang="en-GB" sz="2500" dirty="0"/>
          </a:p>
          <a:p>
            <a:pPr marL="109728" indent="0">
              <a:buNone/>
            </a:pPr>
            <a:endParaRPr lang="en-GB" sz="2500" dirty="0">
              <a:latin typeface="Arial" panose="020B0604020202020204" pitchFamily="34" charset="0"/>
              <a:cs typeface="Arial" panose="020B0604020202020204" pitchFamily="34" charset="0"/>
            </a:endParaRPr>
          </a:p>
          <a:p>
            <a:pPr marL="109728" indent="0">
              <a:buNone/>
            </a:pPr>
            <a:r>
              <a:rPr lang="en-GB" sz="2500" dirty="0">
                <a:latin typeface="Arial" panose="020B0604020202020204" pitchFamily="34" charset="0"/>
                <a:cs typeface="Arial" panose="020B0604020202020204" pitchFamily="34" charset="0"/>
              </a:rPr>
              <a:t>Begin by placing the flat of one hand on your partners back, now place your other hand above. Repeat this walking process across the back.</a:t>
            </a:r>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The Bear</a:t>
            </a:r>
          </a:p>
        </p:txBody>
      </p:sp>
      <p:pic>
        <p:nvPicPr>
          <p:cNvPr id="10" name="Picture 9">
            <a:extLst>
              <a:ext uri="{FF2B5EF4-FFF2-40B4-BE49-F238E27FC236}">
                <a16:creationId xmlns:a16="http://schemas.microsoft.com/office/drawing/2014/main" id="{9F4047E0-64B7-4B70-9FC5-5B2EC55580DF}"/>
              </a:ext>
            </a:extLst>
          </p:cNvPr>
          <p:cNvPicPr>
            <a:picLocks noChangeAspect="1"/>
          </p:cNvPicPr>
          <p:nvPr/>
        </p:nvPicPr>
        <p:blipFill>
          <a:blip r:embed="rId3"/>
          <a:stretch>
            <a:fillRect/>
          </a:stretch>
        </p:blipFill>
        <p:spPr>
          <a:xfrm>
            <a:off x="2267744" y="1509849"/>
            <a:ext cx="4800600" cy="2876550"/>
          </a:xfrm>
          <a:prstGeom prst="rect">
            <a:avLst/>
          </a:prstGeom>
        </p:spPr>
      </p:pic>
    </p:spTree>
    <p:extLst>
      <p:ext uri="{BB962C8B-B14F-4D97-AF65-F5344CB8AC3E}">
        <p14:creationId xmlns:p14="http://schemas.microsoft.com/office/powerpoint/2010/main" val="1154675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endParaRPr lang="en-GB" dirty="0"/>
          </a:p>
          <a:p>
            <a:endParaRPr lang="en-GB" dirty="0"/>
          </a:p>
          <a:p>
            <a:endParaRPr lang="en-GB" dirty="0"/>
          </a:p>
          <a:p>
            <a:endParaRPr lang="en-GB" dirty="0"/>
          </a:p>
          <a:p>
            <a:endParaRPr lang="en-GB" dirty="0"/>
          </a:p>
          <a:p>
            <a:endParaRPr lang="en-GB" dirty="0"/>
          </a:p>
          <a:p>
            <a:pPr marL="109728" indent="0">
              <a:buNone/>
            </a:pPr>
            <a:endParaRPr lang="en-GB" dirty="0"/>
          </a:p>
          <a:p>
            <a:pPr marL="109728" indent="0">
              <a:buNone/>
            </a:pPr>
            <a:r>
              <a:rPr lang="en-GB" dirty="0">
                <a:latin typeface="Arial" panose="020B0604020202020204" pitchFamily="34" charset="0"/>
                <a:cs typeface="Arial" panose="020B0604020202020204" pitchFamily="34" charset="0"/>
              </a:rPr>
              <a:t>Cup your hands and gently tap the back like an Elephant stomping.</a:t>
            </a:r>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The Elephant</a:t>
            </a:r>
          </a:p>
        </p:txBody>
      </p:sp>
      <p:pic>
        <p:nvPicPr>
          <p:cNvPr id="11" name="Picture 10">
            <a:extLst>
              <a:ext uri="{FF2B5EF4-FFF2-40B4-BE49-F238E27FC236}">
                <a16:creationId xmlns:a16="http://schemas.microsoft.com/office/drawing/2014/main" id="{C7D2CD6F-EF0B-42DB-BF25-B0D555D839C4}"/>
              </a:ext>
            </a:extLst>
          </p:cNvPr>
          <p:cNvPicPr>
            <a:picLocks noChangeAspect="1"/>
          </p:cNvPicPr>
          <p:nvPr/>
        </p:nvPicPr>
        <p:blipFill>
          <a:blip r:embed="rId3"/>
          <a:stretch>
            <a:fillRect/>
          </a:stretch>
        </p:blipFill>
        <p:spPr>
          <a:xfrm>
            <a:off x="2267744" y="1481328"/>
            <a:ext cx="4391025" cy="2676525"/>
          </a:xfrm>
          <a:prstGeom prst="rect">
            <a:avLst/>
          </a:prstGeom>
        </p:spPr>
      </p:pic>
    </p:spTree>
    <p:extLst>
      <p:ext uri="{BB962C8B-B14F-4D97-AF65-F5344CB8AC3E}">
        <p14:creationId xmlns:p14="http://schemas.microsoft.com/office/powerpoint/2010/main" val="36126779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marL="109728" indent="0">
              <a:buNone/>
            </a:pPr>
            <a:endParaRPr lang="en-GB" dirty="0"/>
          </a:p>
          <a:p>
            <a:endParaRPr lang="en-GB" dirty="0"/>
          </a:p>
          <a:p>
            <a:endParaRPr lang="en-GB" dirty="0"/>
          </a:p>
          <a:p>
            <a:endParaRPr lang="en-GB" dirty="0"/>
          </a:p>
          <a:p>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r>
              <a:rPr lang="en-GB" dirty="0">
                <a:latin typeface="Arial" panose="020B0604020202020204" pitchFamily="34" charset="0"/>
                <a:cs typeface="Arial" panose="020B0604020202020204" pitchFamily="34" charset="0"/>
              </a:rPr>
              <a:t>Place your hands in a claw like position on your partners back. Stroke your hands in a downwards movement, with the pads of your fingers and thumbs being in constant contact with the back. </a:t>
            </a:r>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The Lion</a:t>
            </a:r>
          </a:p>
        </p:txBody>
      </p:sp>
      <p:pic>
        <p:nvPicPr>
          <p:cNvPr id="10" name="Picture 9">
            <a:extLst>
              <a:ext uri="{FF2B5EF4-FFF2-40B4-BE49-F238E27FC236}">
                <a16:creationId xmlns:a16="http://schemas.microsoft.com/office/drawing/2014/main" id="{846856BF-0E38-42A7-AF6C-A183FF12DE12}"/>
              </a:ext>
            </a:extLst>
          </p:cNvPr>
          <p:cNvPicPr>
            <a:picLocks noChangeAspect="1"/>
          </p:cNvPicPr>
          <p:nvPr/>
        </p:nvPicPr>
        <p:blipFill>
          <a:blip r:embed="rId3"/>
          <a:stretch>
            <a:fillRect/>
          </a:stretch>
        </p:blipFill>
        <p:spPr>
          <a:xfrm>
            <a:off x="2290762" y="1772816"/>
            <a:ext cx="4562475" cy="2247900"/>
          </a:xfrm>
          <a:prstGeom prst="rect">
            <a:avLst/>
          </a:prstGeom>
        </p:spPr>
      </p:pic>
    </p:spTree>
    <p:extLst>
      <p:ext uri="{BB962C8B-B14F-4D97-AF65-F5344CB8AC3E}">
        <p14:creationId xmlns:p14="http://schemas.microsoft.com/office/powerpoint/2010/main" val="40103637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r>
              <a:rPr lang="en-GB" dirty="0">
                <a:latin typeface="Arial" panose="020B0604020202020204" pitchFamily="34" charset="0"/>
                <a:cs typeface="Arial" panose="020B0604020202020204" pitchFamily="34" charset="0"/>
              </a:rPr>
              <a:t>Place both hands on the top of your partners shoulders and neck. Gently squeeze and release. This can also be done on the arms.</a:t>
            </a:r>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The Cat</a:t>
            </a:r>
          </a:p>
        </p:txBody>
      </p:sp>
      <p:pic>
        <p:nvPicPr>
          <p:cNvPr id="14" name="Picture 13">
            <a:extLst>
              <a:ext uri="{FF2B5EF4-FFF2-40B4-BE49-F238E27FC236}">
                <a16:creationId xmlns:a16="http://schemas.microsoft.com/office/drawing/2014/main" id="{22D8A41C-E536-478A-8C67-6071A6DCA52C}"/>
              </a:ext>
            </a:extLst>
          </p:cNvPr>
          <p:cNvPicPr>
            <a:picLocks noChangeAspect="1"/>
          </p:cNvPicPr>
          <p:nvPr/>
        </p:nvPicPr>
        <p:blipFill>
          <a:blip r:embed="rId3"/>
          <a:stretch>
            <a:fillRect/>
          </a:stretch>
        </p:blipFill>
        <p:spPr>
          <a:xfrm>
            <a:off x="2419350" y="1916832"/>
            <a:ext cx="4305300" cy="2619375"/>
          </a:xfrm>
          <a:prstGeom prst="rect">
            <a:avLst/>
          </a:prstGeom>
        </p:spPr>
      </p:pic>
    </p:spTree>
    <p:extLst>
      <p:ext uri="{BB962C8B-B14F-4D97-AF65-F5344CB8AC3E}">
        <p14:creationId xmlns:p14="http://schemas.microsoft.com/office/powerpoint/2010/main" val="3757513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109728" indent="0">
              <a:buNone/>
            </a:pPr>
            <a:endParaRPr lang="en-GB" dirty="0"/>
          </a:p>
          <a:p>
            <a:pPr marL="109728" indent="0">
              <a:buNone/>
            </a:pPr>
            <a:endParaRPr lang="en-GB" dirty="0"/>
          </a:p>
          <a:p>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r>
              <a:rPr lang="en-GB" dirty="0">
                <a:latin typeface="Arial" panose="020B0604020202020204" pitchFamily="34" charset="0"/>
                <a:cs typeface="Arial" panose="020B0604020202020204" pitchFamily="34" charset="0"/>
              </a:rPr>
              <a:t>With both hands working at the same time, place the pads of fingers and thumbs on your partners back. Gently squeeze the fingers and thumbs of each hand together, and lift off, quickly, bouncing off the back. Repeat this all over the back.</a:t>
            </a:r>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The Frog</a:t>
            </a:r>
          </a:p>
        </p:txBody>
      </p:sp>
      <p:pic>
        <p:nvPicPr>
          <p:cNvPr id="11" name="Picture 10">
            <a:extLst>
              <a:ext uri="{FF2B5EF4-FFF2-40B4-BE49-F238E27FC236}">
                <a16:creationId xmlns:a16="http://schemas.microsoft.com/office/drawing/2014/main" id="{F0B5B103-1749-430B-8CBA-4AF3B49B069B}"/>
              </a:ext>
            </a:extLst>
          </p:cNvPr>
          <p:cNvPicPr>
            <a:picLocks noChangeAspect="1"/>
          </p:cNvPicPr>
          <p:nvPr/>
        </p:nvPicPr>
        <p:blipFill>
          <a:blip r:embed="rId3"/>
          <a:stretch>
            <a:fillRect/>
          </a:stretch>
        </p:blipFill>
        <p:spPr>
          <a:xfrm>
            <a:off x="2339752" y="1509404"/>
            <a:ext cx="3829050" cy="2266950"/>
          </a:xfrm>
          <a:prstGeom prst="rect">
            <a:avLst/>
          </a:prstGeom>
        </p:spPr>
      </p:pic>
    </p:spTree>
    <p:extLst>
      <p:ext uri="{BB962C8B-B14F-4D97-AF65-F5344CB8AC3E}">
        <p14:creationId xmlns:p14="http://schemas.microsoft.com/office/powerpoint/2010/main" val="10385217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marL="109728" indent="0">
              <a:buNone/>
            </a:pPr>
            <a:endParaRPr lang="en-GB" dirty="0"/>
          </a:p>
          <a:p>
            <a:pPr marL="109728" indent="0">
              <a:buNone/>
            </a:pPr>
            <a:endParaRPr lang="en-GB" dirty="0"/>
          </a:p>
          <a:p>
            <a:endParaRPr lang="en-GB" dirty="0"/>
          </a:p>
          <a:p>
            <a:endParaRPr lang="en-GB" dirty="0"/>
          </a:p>
          <a:p>
            <a:endParaRPr lang="en-GB" dirty="0"/>
          </a:p>
          <a:p>
            <a:endParaRPr lang="en-GB" dirty="0"/>
          </a:p>
          <a:p>
            <a:pPr marL="109728" indent="0">
              <a:buNone/>
            </a:pPr>
            <a:endParaRPr lang="en-GB" dirty="0"/>
          </a:p>
          <a:p>
            <a:pPr marL="109728" indent="0">
              <a:buNone/>
            </a:pPr>
            <a:endParaRPr lang="en-GB" dirty="0"/>
          </a:p>
          <a:p>
            <a:pPr marL="109728" indent="0">
              <a:buNone/>
            </a:pPr>
            <a:endParaRPr lang="en-GB" dirty="0"/>
          </a:p>
          <a:p>
            <a:pPr marL="109728" indent="0">
              <a:buNone/>
            </a:pPr>
            <a:r>
              <a:rPr lang="en-GB" dirty="0">
                <a:latin typeface="Arial" panose="020B0604020202020204" pitchFamily="34" charset="0"/>
                <a:cs typeface="Arial" panose="020B0604020202020204" pitchFamily="34" charset="0"/>
              </a:rPr>
              <a:t>With both hands working at the same time, lightly tap with the pads of your fingers, in a random fashion, across your partners back. This can also be done on the head, shoulders, and arms.</a:t>
            </a:r>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The Ant</a:t>
            </a:r>
          </a:p>
        </p:txBody>
      </p:sp>
      <p:pic>
        <p:nvPicPr>
          <p:cNvPr id="20" name="Picture 19">
            <a:extLst>
              <a:ext uri="{FF2B5EF4-FFF2-40B4-BE49-F238E27FC236}">
                <a16:creationId xmlns:a16="http://schemas.microsoft.com/office/drawing/2014/main" id="{1FBB1036-1F11-47BA-B60B-720969C33F02}"/>
              </a:ext>
            </a:extLst>
          </p:cNvPr>
          <p:cNvPicPr>
            <a:picLocks noChangeAspect="1"/>
          </p:cNvPicPr>
          <p:nvPr/>
        </p:nvPicPr>
        <p:blipFill>
          <a:blip r:embed="rId3"/>
          <a:stretch>
            <a:fillRect/>
          </a:stretch>
        </p:blipFill>
        <p:spPr>
          <a:xfrm>
            <a:off x="2555776" y="1628800"/>
            <a:ext cx="3571875" cy="2305050"/>
          </a:xfrm>
          <a:prstGeom prst="rect">
            <a:avLst/>
          </a:prstGeom>
        </p:spPr>
      </p:pic>
    </p:spTree>
    <p:extLst>
      <p:ext uri="{BB962C8B-B14F-4D97-AF65-F5344CB8AC3E}">
        <p14:creationId xmlns:p14="http://schemas.microsoft.com/office/powerpoint/2010/main" val="6927941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endParaRPr lang="en-GB" dirty="0"/>
          </a:p>
          <a:p>
            <a:endParaRPr lang="en-GB" dirty="0"/>
          </a:p>
          <a:p>
            <a:endParaRPr lang="en-GB" dirty="0"/>
          </a:p>
          <a:p>
            <a:endParaRPr lang="en-GB" dirty="0"/>
          </a:p>
          <a:p>
            <a:endParaRPr lang="en-GB" dirty="0"/>
          </a:p>
          <a:p>
            <a:endParaRPr lang="en-GB" dirty="0"/>
          </a:p>
          <a:p>
            <a:pPr marL="109728" indent="0">
              <a:buNone/>
            </a:pPr>
            <a:endParaRPr lang="en-GB" dirty="0"/>
          </a:p>
          <a:p>
            <a:pPr marL="109728" indent="0">
              <a:buNone/>
            </a:pPr>
            <a:endParaRPr lang="en-GB" dirty="0"/>
          </a:p>
          <a:p>
            <a:pPr marL="109728" indent="0">
              <a:buNone/>
            </a:pPr>
            <a:r>
              <a:rPr lang="en-GB" dirty="0">
                <a:latin typeface="Arial" panose="020B0604020202020204" pitchFamily="34" charset="0"/>
                <a:cs typeface="Arial" panose="020B0604020202020204" pitchFamily="34" charset="0"/>
              </a:rPr>
              <a:t>Rest the flats of both hands gently on the back, head, or shoulders. Hold for as long as feels comfortable and release.</a:t>
            </a:r>
          </a:p>
          <a:p>
            <a:pPr marL="109728" indent="0">
              <a:buNone/>
            </a:pPr>
            <a:endParaRPr lang="en-GB" dirty="0"/>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The Swan</a:t>
            </a:r>
          </a:p>
        </p:txBody>
      </p:sp>
      <p:pic>
        <p:nvPicPr>
          <p:cNvPr id="13" name="Picture 12">
            <a:extLst>
              <a:ext uri="{FF2B5EF4-FFF2-40B4-BE49-F238E27FC236}">
                <a16:creationId xmlns:a16="http://schemas.microsoft.com/office/drawing/2014/main" id="{DA8FA15E-E68B-47F9-9077-D18248762009}"/>
              </a:ext>
            </a:extLst>
          </p:cNvPr>
          <p:cNvPicPr>
            <a:picLocks noChangeAspect="1"/>
          </p:cNvPicPr>
          <p:nvPr/>
        </p:nvPicPr>
        <p:blipFill>
          <a:blip r:embed="rId3"/>
          <a:stretch>
            <a:fillRect/>
          </a:stretch>
        </p:blipFill>
        <p:spPr>
          <a:xfrm>
            <a:off x="2462212" y="1772816"/>
            <a:ext cx="4219575" cy="2390775"/>
          </a:xfrm>
          <a:prstGeom prst="rect">
            <a:avLst/>
          </a:prstGeom>
        </p:spPr>
      </p:pic>
    </p:spTree>
    <p:extLst>
      <p:ext uri="{BB962C8B-B14F-4D97-AF65-F5344CB8AC3E}">
        <p14:creationId xmlns:p14="http://schemas.microsoft.com/office/powerpoint/2010/main" val="238216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r>
              <a:rPr lang="en-GB" dirty="0">
                <a:latin typeface="Arial" panose="020B0604020202020204" pitchFamily="34" charset="0"/>
                <a:cs typeface="Arial" panose="020B0604020202020204" pitchFamily="34" charset="0"/>
              </a:rPr>
              <a:t>Say thank you!</a:t>
            </a:r>
          </a:p>
        </p:txBody>
      </p:sp>
    </p:spTree>
    <p:extLst>
      <p:ext uri="{BB962C8B-B14F-4D97-AF65-F5344CB8AC3E}">
        <p14:creationId xmlns:p14="http://schemas.microsoft.com/office/powerpoint/2010/main" val="11577530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55B48439B091E4FB9E581B5410A5F30" ma:contentTypeVersion="18" ma:contentTypeDescription="Create a new document." ma:contentTypeScope="" ma:versionID="24eebb5e876bdfd7520790acaccef074">
  <xsd:schema xmlns:xsd="http://www.w3.org/2001/XMLSchema" xmlns:xs="http://www.w3.org/2001/XMLSchema" xmlns:p="http://schemas.microsoft.com/office/2006/metadata/properties" xmlns:ns2="ef7ad091-e0d7-4827-b4c9-cd207519b062" xmlns:ns3="cfb119de-823f-4054-bd5d-cdda85913747" targetNamespace="http://schemas.microsoft.com/office/2006/metadata/properties" ma:root="true" ma:fieldsID="2dce2e514d6deaeda2d7afe80e80f470" ns2:_="" ns3:_="">
    <xsd:import namespace="ef7ad091-e0d7-4827-b4c9-cd207519b062"/>
    <xsd:import namespace="cfb119de-823f-4054-bd5d-cdda8591374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7ad091-e0d7-4827-b4c9-cd207519b0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c407fddb-1fd0-41f2-bd4a-cd25122da3e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fb119de-823f-4054-bd5d-cdda85913747"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f6bdd47-314d-4b12-9c3d-7a891018e24a}" ma:internalName="TaxCatchAll" ma:showField="CatchAllData" ma:web="cfb119de-823f-4054-bd5d-cdda8591374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fb119de-823f-4054-bd5d-cdda85913747" xsi:nil="true"/>
    <lcf76f155ced4ddcb4097134ff3c332f xmlns="ef7ad091-e0d7-4827-b4c9-cd207519b06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5C2625-D976-4D81-8C92-4B638BF4C403}"/>
</file>

<file path=customXml/itemProps2.xml><?xml version="1.0" encoding="utf-8"?>
<ds:datastoreItem xmlns:ds="http://schemas.openxmlformats.org/officeDocument/2006/customXml" ds:itemID="{862C438B-EBB8-4513-8309-CCBE71A9CEB7}"/>
</file>

<file path=customXml/itemProps3.xml><?xml version="1.0" encoding="utf-8"?>
<ds:datastoreItem xmlns:ds="http://schemas.openxmlformats.org/officeDocument/2006/customXml" ds:itemID="{04905169-A38B-4F91-9319-01DCDA824F4D}"/>
</file>

<file path=docProps/app.xml><?xml version="1.0" encoding="utf-8"?>
<Properties xmlns="http://schemas.openxmlformats.org/officeDocument/2006/extended-properties" xmlns:vt="http://schemas.openxmlformats.org/officeDocument/2006/docPropsVTypes">
  <Template>Concourse</Template>
  <TotalTime>268</TotalTime>
  <Words>505</Words>
  <Application>Microsoft Office PowerPoint</Application>
  <PresentationFormat>On-screen Show (4:3)</PresentationFormat>
  <Paragraphs>141</Paragraphs>
  <Slides>16</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Lucida Sans Unicode</vt:lpstr>
      <vt:lpstr>Verdana</vt:lpstr>
      <vt:lpstr>Wingdings 2</vt:lpstr>
      <vt:lpstr>Wingdings 3</vt:lpstr>
      <vt:lpstr>Concourse</vt:lpstr>
      <vt:lpstr>Sensory Massage</vt:lpstr>
      <vt:lpstr>Rules!</vt:lpstr>
      <vt:lpstr>The 10 Strokes</vt:lpstr>
      <vt:lpstr>Breathing 3x</vt:lpstr>
      <vt:lpstr>Ask Permission to touch your partner</vt:lpstr>
      <vt:lpstr>The Owl</vt:lpstr>
      <vt:lpstr>The Snake</vt:lpstr>
      <vt:lpstr>The Butterfly</vt:lpstr>
      <vt:lpstr>The Bear</vt:lpstr>
      <vt:lpstr>The Elephant</vt:lpstr>
      <vt:lpstr>The Lion</vt:lpstr>
      <vt:lpstr>The Cat</vt:lpstr>
      <vt:lpstr>The Frog</vt:lpstr>
      <vt:lpstr>The Ant</vt:lpstr>
      <vt:lpstr>The Swan</vt:lpstr>
      <vt:lpstr>Say thank you!</vt:lpstr>
    </vt:vector>
  </TitlesOfParts>
  <Company>Reading Borough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Story Massage</dc:title>
  <dc:creator>Webster, Sophie</dc:creator>
  <cp:lastModifiedBy>Webster, Sophie</cp:lastModifiedBy>
  <cp:revision>43</cp:revision>
  <cp:lastPrinted>2018-06-19T13:31:12Z</cp:lastPrinted>
  <dcterms:created xsi:type="dcterms:W3CDTF">2017-10-19T08:35:52Z</dcterms:created>
  <dcterms:modified xsi:type="dcterms:W3CDTF">2023-01-09T16:19:42Z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Name">
    <vt:lpwstr>Unclassified</vt:lpwstr>
  </property>
  <property fmtid="{D5CDD505-2E9C-101B-9397-08002B2CF9AE}" pid="3" name="ClassificationMarking">
    <vt:lpwstr>Classification: UNCLASSIFIED</vt:lpwstr>
  </property>
  <property fmtid="{D5CDD505-2E9C-101B-9397-08002B2CF9AE}" pid="4" name="ClassificationMadeExternally">
    <vt:lpwstr>No</vt:lpwstr>
  </property>
  <property fmtid="{D5CDD505-2E9C-101B-9397-08002B2CF9AE}" pid="5" name="ClassificationMadeBy">
    <vt:lpwstr>RBC\webssop</vt:lpwstr>
  </property>
  <property fmtid="{D5CDD505-2E9C-101B-9397-08002B2CF9AE}" pid="6" name="ClassificationMadeOn">
    <vt:filetime>2017-10-19T08:44:12Z</vt:filetime>
  </property>
  <property fmtid="{D5CDD505-2E9C-101B-9397-08002B2CF9AE}" pid="7" name="ContentTypeId">
    <vt:lpwstr>0x010100E55B48439B091E4FB9E581B5410A5F30</vt:lpwstr>
  </property>
</Properties>
</file>