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58" r:id="rId3"/>
    <p:sldId id="259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2" r:id="rId14"/>
    <p:sldId id="26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9779EB-6F07-4648-982D-01BF482DDD46}" v="17" dt="2022-07-19T12:12:01.9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F45286A7-EECC-4F80-9006-2B692ED5F4EC}"/>
    <pc:docChg chg="modSld">
      <pc:chgData name="Webster, Sophie" userId="8f54c3f2-0e58-4675-a597-e349d297757b" providerId="ADAL" clId="{F45286A7-EECC-4F80-9006-2B692ED5F4EC}" dt="2022-02-09T14:01:04.890" v="1" actId="20577"/>
      <pc:docMkLst>
        <pc:docMk/>
      </pc:docMkLst>
      <pc:sldChg chg="modSp">
        <pc:chgData name="Webster, Sophie" userId="8f54c3f2-0e58-4675-a597-e349d297757b" providerId="ADAL" clId="{F45286A7-EECC-4F80-9006-2B692ED5F4EC}" dt="2022-02-09T13:58:47.183" v="0" actId="1076"/>
        <pc:sldMkLst>
          <pc:docMk/>
          <pc:sldMk cId="226784497" sldId="265"/>
        </pc:sldMkLst>
        <pc:picChg chg="mod">
          <ac:chgData name="Webster, Sophie" userId="8f54c3f2-0e58-4675-a597-e349d297757b" providerId="ADAL" clId="{F45286A7-EECC-4F80-9006-2B692ED5F4EC}" dt="2022-02-09T13:58:47.183" v="0" actId="1076"/>
          <ac:picMkLst>
            <pc:docMk/>
            <pc:sldMk cId="226784497" sldId="265"/>
            <ac:picMk id="2050" creationId="{74C3F721-95AE-4EE8-817E-7E6BE748D268}"/>
          </ac:picMkLst>
        </pc:picChg>
      </pc:sldChg>
      <pc:sldChg chg="modSp">
        <pc:chgData name="Webster, Sophie" userId="8f54c3f2-0e58-4675-a597-e349d297757b" providerId="ADAL" clId="{F45286A7-EECC-4F80-9006-2B692ED5F4EC}" dt="2022-02-09T14:01:04.890" v="1" actId="20577"/>
        <pc:sldMkLst>
          <pc:docMk/>
          <pc:sldMk cId="2218941102" sldId="267"/>
        </pc:sldMkLst>
        <pc:spChg chg="mod">
          <ac:chgData name="Webster, Sophie" userId="8f54c3f2-0e58-4675-a597-e349d297757b" providerId="ADAL" clId="{F45286A7-EECC-4F80-9006-2B692ED5F4EC}" dt="2022-02-09T14:01:04.890" v="1" actId="20577"/>
          <ac:spMkLst>
            <pc:docMk/>
            <pc:sldMk cId="2218941102" sldId="267"/>
            <ac:spMk id="2" creationId="{F6EE5F16-5E56-453F-8120-760966E4B364}"/>
          </ac:spMkLst>
        </pc:spChg>
      </pc:sldChg>
    </pc:docChg>
  </pc:docChgLst>
  <pc:docChgLst>
    <pc:chgData name="Webster, Sophie" userId="8f54c3f2-0e58-4675-a597-e349d297757b" providerId="ADAL" clId="{959779EB-6F07-4648-982D-01BF482DDD46}"/>
    <pc:docChg chg="custSel modSld">
      <pc:chgData name="Webster, Sophie" userId="8f54c3f2-0e58-4675-a597-e349d297757b" providerId="ADAL" clId="{959779EB-6F07-4648-982D-01BF482DDD46}" dt="2022-07-20T12:52:34.157" v="159" actId="20577"/>
      <pc:docMkLst>
        <pc:docMk/>
      </pc:docMkLst>
      <pc:sldChg chg="modSp mod">
        <pc:chgData name="Webster, Sophie" userId="8f54c3f2-0e58-4675-a597-e349d297757b" providerId="ADAL" clId="{959779EB-6F07-4648-982D-01BF482DDD46}" dt="2022-07-20T12:52:34.157" v="159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959779EB-6F07-4648-982D-01BF482DDD46}" dt="2022-07-20T12:52:34.157" v="159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959779EB-6F07-4648-982D-01BF482DDD46}" dt="2022-07-19T12:02:24.463" v="49" actId="1076"/>
        <pc:sldMkLst>
          <pc:docMk/>
          <pc:sldMk cId="2199957324" sldId="263"/>
        </pc:sldMkLst>
        <pc:spChg chg="mod">
          <ac:chgData name="Webster, Sophie" userId="8f54c3f2-0e58-4675-a597-e349d297757b" providerId="ADAL" clId="{959779EB-6F07-4648-982D-01BF482DDD46}" dt="2022-07-19T11:39:15.001" v="12" actId="20577"/>
          <ac:spMkLst>
            <pc:docMk/>
            <pc:sldMk cId="2199957324" sldId="263"/>
            <ac:spMk id="3" creationId="{26B605AD-4452-4C61-979D-870A0A488C44}"/>
          </ac:spMkLst>
        </pc:spChg>
        <pc:picChg chg="del">
          <ac:chgData name="Webster, Sophie" userId="8f54c3f2-0e58-4675-a597-e349d297757b" providerId="ADAL" clId="{959779EB-6F07-4648-982D-01BF482DDD46}" dt="2022-07-19T11:39:01.856" v="0" actId="478"/>
          <ac:picMkLst>
            <pc:docMk/>
            <pc:sldMk cId="2199957324" sldId="263"/>
            <ac:picMk id="5" creationId="{C70AC924-224A-4369-A50E-8463545E8DA3}"/>
          </ac:picMkLst>
        </pc:picChg>
        <pc:picChg chg="add del mod">
          <ac:chgData name="Webster, Sophie" userId="8f54c3f2-0e58-4675-a597-e349d297757b" providerId="ADAL" clId="{959779EB-6F07-4648-982D-01BF482DDD46}" dt="2022-07-19T12:02:15.584" v="45" actId="478"/>
          <ac:picMkLst>
            <pc:docMk/>
            <pc:sldMk cId="2199957324" sldId="263"/>
            <ac:picMk id="6" creationId="{FE88905E-8CEA-48F8-BC4D-D011776F0C19}"/>
          </ac:picMkLst>
        </pc:picChg>
        <pc:picChg chg="add mod">
          <ac:chgData name="Webster, Sophie" userId="8f54c3f2-0e58-4675-a597-e349d297757b" providerId="ADAL" clId="{959779EB-6F07-4648-982D-01BF482DDD46}" dt="2022-07-19T12:02:24.463" v="49" actId="1076"/>
          <ac:picMkLst>
            <pc:docMk/>
            <pc:sldMk cId="2199957324" sldId="263"/>
            <ac:picMk id="7" creationId="{1287847D-1117-429C-B87D-6EA720B4C4E4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5:24.488" v="57" actId="1076"/>
        <pc:sldMkLst>
          <pc:docMk/>
          <pc:sldMk cId="226784497" sldId="265"/>
        </pc:sldMkLst>
        <pc:spChg chg="mod">
          <ac:chgData name="Webster, Sophie" userId="8f54c3f2-0e58-4675-a597-e349d297757b" providerId="ADAL" clId="{959779EB-6F07-4648-982D-01BF482DDD46}" dt="2022-07-19T11:40:05.201" v="23" actId="20577"/>
          <ac:spMkLst>
            <pc:docMk/>
            <pc:sldMk cId="226784497" sldId="265"/>
            <ac:spMk id="3" creationId="{A0F8F547-27D3-42B6-A209-C0BB898BC465}"/>
          </ac:spMkLst>
        </pc:spChg>
        <pc:picChg chg="del">
          <ac:chgData name="Webster, Sophie" userId="8f54c3f2-0e58-4675-a597-e349d297757b" providerId="ADAL" clId="{959779EB-6F07-4648-982D-01BF482DDD46}" dt="2022-07-19T11:39:52.785" v="13" actId="478"/>
          <ac:picMkLst>
            <pc:docMk/>
            <pc:sldMk cId="226784497" sldId="265"/>
            <ac:picMk id="5" creationId="{6AFB7829-2F6F-4E4F-AD82-4A2BDCCB2055}"/>
          </ac:picMkLst>
        </pc:picChg>
        <pc:picChg chg="add del mod">
          <ac:chgData name="Webster, Sophie" userId="8f54c3f2-0e58-4675-a597-e349d297757b" providerId="ADAL" clId="{959779EB-6F07-4648-982D-01BF482DDD46}" dt="2022-07-19T12:05:18.842" v="55" actId="478"/>
          <ac:picMkLst>
            <pc:docMk/>
            <pc:sldMk cId="226784497" sldId="265"/>
            <ac:picMk id="6" creationId="{D57238F7-F39C-4BF8-89B3-9701CB3961C9}"/>
          </ac:picMkLst>
        </pc:picChg>
        <pc:picChg chg="add mod">
          <ac:chgData name="Webster, Sophie" userId="8f54c3f2-0e58-4675-a597-e349d297757b" providerId="ADAL" clId="{959779EB-6F07-4648-982D-01BF482DDD46}" dt="2022-07-19T12:05:24.488" v="57" actId="1076"/>
          <ac:picMkLst>
            <pc:docMk/>
            <pc:sldMk cId="226784497" sldId="265"/>
            <ac:picMk id="7" creationId="{D06998BB-B9CF-42CE-ABFA-73A2AD59BBAD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8:09.261" v="82" actId="20577"/>
        <pc:sldMkLst>
          <pc:docMk/>
          <pc:sldMk cId="1767451178" sldId="266"/>
        </pc:sldMkLst>
        <pc:spChg chg="mod">
          <ac:chgData name="Webster, Sophie" userId="8f54c3f2-0e58-4675-a597-e349d297757b" providerId="ADAL" clId="{959779EB-6F07-4648-982D-01BF482DDD46}" dt="2022-07-19T12:08:09.261" v="82" actId="20577"/>
          <ac:spMkLst>
            <pc:docMk/>
            <pc:sldMk cId="1767451178" sldId="266"/>
            <ac:spMk id="3" creationId="{AF852BB7-5F02-4881-9444-9B1225FD3F86}"/>
          </ac:spMkLst>
        </pc:spChg>
        <pc:picChg chg="del">
          <ac:chgData name="Webster, Sophie" userId="8f54c3f2-0e58-4675-a597-e349d297757b" providerId="ADAL" clId="{959779EB-6F07-4648-982D-01BF482DDD46}" dt="2022-07-19T12:08:01.188" v="71" actId="478"/>
          <ac:picMkLst>
            <pc:docMk/>
            <pc:sldMk cId="1767451178" sldId="266"/>
            <ac:picMk id="5" creationId="{40A109C5-8390-4DF0-8052-8FEDCDC50034}"/>
          </ac:picMkLst>
        </pc:picChg>
        <pc:picChg chg="add mod">
          <ac:chgData name="Webster, Sophie" userId="8f54c3f2-0e58-4675-a597-e349d297757b" providerId="ADAL" clId="{959779EB-6F07-4648-982D-01BF482DDD46}" dt="2022-07-19T12:08:06.065" v="74" actId="1076"/>
          <ac:picMkLst>
            <pc:docMk/>
            <pc:sldMk cId="1767451178" sldId="266"/>
            <ac:picMk id="6" creationId="{7B24EECE-DDBB-4677-9BDC-D68875355DDD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12:09.972" v="158" actId="20577"/>
        <pc:sldMkLst>
          <pc:docMk/>
          <pc:sldMk cId="2218941102" sldId="267"/>
        </pc:sldMkLst>
        <pc:spChg chg="mod">
          <ac:chgData name="Webster, Sophie" userId="8f54c3f2-0e58-4675-a597-e349d297757b" providerId="ADAL" clId="{959779EB-6F07-4648-982D-01BF482DDD46}" dt="2022-07-19T12:12:09.972" v="158" actId="20577"/>
          <ac:spMkLst>
            <pc:docMk/>
            <pc:sldMk cId="2218941102" sldId="267"/>
            <ac:spMk id="3" creationId="{A825E101-3E10-44F7-8214-3825BF46E23F}"/>
          </ac:spMkLst>
        </pc:spChg>
        <pc:picChg chg="del">
          <ac:chgData name="Webster, Sophie" userId="8f54c3f2-0e58-4675-a597-e349d297757b" providerId="ADAL" clId="{959779EB-6F07-4648-982D-01BF482DDD46}" dt="2022-07-19T12:12:01.963" v="152" actId="478"/>
          <ac:picMkLst>
            <pc:docMk/>
            <pc:sldMk cId="2218941102" sldId="267"/>
            <ac:picMk id="5" creationId="{DB7CB945-FB8A-4629-A976-DD7329BDBC82}"/>
          </ac:picMkLst>
        </pc:picChg>
        <pc:picChg chg="add mod">
          <ac:chgData name="Webster, Sophie" userId="8f54c3f2-0e58-4675-a597-e349d297757b" providerId="ADAL" clId="{959779EB-6F07-4648-982D-01BF482DDD46}" dt="2022-07-19T12:12:07.078" v="155" actId="1076"/>
          <ac:picMkLst>
            <pc:docMk/>
            <pc:sldMk cId="2218941102" sldId="267"/>
            <ac:picMk id="6" creationId="{8B39840A-72FE-43E7-BB07-ECD118EA3303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7:56.690" v="70" actId="20577"/>
        <pc:sldMkLst>
          <pc:docMk/>
          <pc:sldMk cId="2288290139" sldId="268"/>
        </pc:sldMkLst>
        <pc:spChg chg="mod">
          <ac:chgData name="Webster, Sophie" userId="8f54c3f2-0e58-4675-a597-e349d297757b" providerId="ADAL" clId="{959779EB-6F07-4648-982D-01BF482DDD46}" dt="2022-07-19T12:07:56.690" v="70" actId="20577"/>
          <ac:spMkLst>
            <pc:docMk/>
            <pc:sldMk cId="2288290139" sldId="268"/>
            <ac:spMk id="3" creationId="{71617401-328C-4A54-B92B-F95E42C90914}"/>
          </ac:spMkLst>
        </pc:spChg>
        <pc:picChg chg="del">
          <ac:chgData name="Webster, Sophie" userId="8f54c3f2-0e58-4675-a597-e349d297757b" providerId="ADAL" clId="{959779EB-6F07-4648-982D-01BF482DDD46}" dt="2022-07-19T12:07:47.471" v="58" actId="478"/>
          <ac:picMkLst>
            <pc:docMk/>
            <pc:sldMk cId="2288290139" sldId="268"/>
            <ac:picMk id="5" creationId="{8CA23676-895C-4BF9-80ED-F995C45E5670}"/>
          </ac:picMkLst>
        </pc:picChg>
        <pc:picChg chg="add mod">
          <ac:chgData name="Webster, Sophie" userId="8f54c3f2-0e58-4675-a597-e349d297757b" providerId="ADAL" clId="{959779EB-6F07-4648-982D-01BF482DDD46}" dt="2022-07-19T12:07:53.546" v="62" actId="14100"/>
          <ac:picMkLst>
            <pc:docMk/>
            <pc:sldMk cId="2288290139" sldId="268"/>
            <ac:picMk id="7" creationId="{AC1E1E1E-E0A2-4929-AD53-D8EA3A0C934A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11:09.875" v="151" actId="20577"/>
        <pc:sldMkLst>
          <pc:docMk/>
          <pc:sldMk cId="1727503349" sldId="269"/>
        </pc:sldMkLst>
        <pc:spChg chg="mod">
          <ac:chgData name="Webster, Sophie" userId="8f54c3f2-0e58-4675-a597-e349d297757b" providerId="ADAL" clId="{959779EB-6F07-4648-982D-01BF482DDD46}" dt="2022-07-19T12:11:09.875" v="151" actId="20577"/>
          <ac:spMkLst>
            <pc:docMk/>
            <pc:sldMk cId="1727503349" sldId="269"/>
            <ac:spMk id="3" creationId="{7E31A0DF-E98D-4FED-B183-FE69262D41D0}"/>
          </ac:spMkLst>
        </pc:spChg>
        <pc:picChg chg="del">
          <ac:chgData name="Webster, Sophie" userId="8f54c3f2-0e58-4675-a597-e349d297757b" providerId="ADAL" clId="{959779EB-6F07-4648-982D-01BF482DDD46}" dt="2022-07-19T12:10:59.305" v="144" actId="478"/>
          <ac:picMkLst>
            <pc:docMk/>
            <pc:sldMk cId="1727503349" sldId="269"/>
            <ac:picMk id="5" creationId="{ED86CF8D-08F1-43E4-8208-782806A972F7}"/>
          </ac:picMkLst>
        </pc:picChg>
        <pc:picChg chg="add mod">
          <ac:chgData name="Webster, Sophie" userId="8f54c3f2-0e58-4675-a597-e349d297757b" providerId="ADAL" clId="{959779EB-6F07-4648-982D-01BF482DDD46}" dt="2022-07-19T12:11:06.420" v="147" actId="1076"/>
          <ac:picMkLst>
            <pc:docMk/>
            <pc:sldMk cId="1727503349" sldId="269"/>
            <ac:picMk id="6" creationId="{C1E78375-C7F9-4410-9A5A-35CF6638EBCF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8:22.617" v="96" actId="20577"/>
        <pc:sldMkLst>
          <pc:docMk/>
          <pc:sldMk cId="552604145" sldId="270"/>
        </pc:sldMkLst>
        <pc:spChg chg="mod">
          <ac:chgData name="Webster, Sophie" userId="8f54c3f2-0e58-4675-a597-e349d297757b" providerId="ADAL" clId="{959779EB-6F07-4648-982D-01BF482DDD46}" dt="2022-07-19T12:08:22.617" v="96" actId="20577"/>
          <ac:spMkLst>
            <pc:docMk/>
            <pc:sldMk cId="552604145" sldId="270"/>
            <ac:spMk id="3" creationId="{95936D4C-63CC-4928-A0AC-D8B6DB7F15F9}"/>
          </ac:spMkLst>
        </pc:spChg>
        <pc:picChg chg="del">
          <ac:chgData name="Webster, Sophie" userId="8f54c3f2-0e58-4675-a597-e349d297757b" providerId="ADAL" clId="{959779EB-6F07-4648-982D-01BF482DDD46}" dt="2022-07-19T12:08:13.630" v="83" actId="478"/>
          <ac:picMkLst>
            <pc:docMk/>
            <pc:sldMk cId="552604145" sldId="270"/>
            <ac:picMk id="5" creationId="{88D1BDE6-D63F-4E11-8F77-D52C133E6420}"/>
          </ac:picMkLst>
        </pc:picChg>
        <pc:picChg chg="add mod">
          <ac:chgData name="Webster, Sophie" userId="8f54c3f2-0e58-4675-a597-e349d297757b" providerId="ADAL" clId="{959779EB-6F07-4648-982D-01BF482DDD46}" dt="2022-07-19T12:08:19.387" v="86" actId="1076"/>
          <ac:picMkLst>
            <pc:docMk/>
            <pc:sldMk cId="552604145" sldId="270"/>
            <ac:picMk id="7" creationId="{96026539-9894-4249-A691-24399479A6AE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4:44.665" v="53" actId="1076"/>
        <pc:sldMkLst>
          <pc:docMk/>
          <pc:sldMk cId="3236740837" sldId="271"/>
        </pc:sldMkLst>
        <pc:spChg chg="mod">
          <ac:chgData name="Webster, Sophie" userId="8f54c3f2-0e58-4675-a597-e349d297757b" providerId="ADAL" clId="{959779EB-6F07-4648-982D-01BF482DDD46}" dt="2022-07-19T11:40:57.440" v="44" actId="20577"/>
          <ac:spMkLst>
            <pc:docMk/>
            <pc:sldMk cId="3236740837" sldId="271"/>
            <ac:spMk id="3" creationId="{FF2AD1E1-4CD2-4798-BB7C-3604CD8C7605}"/>
          </ac:spMkLst>
        </pc:spChg>
        <pc:picChg chg="del">
          <ac:chgData name="Webster, Sophie" userId="8f54c3f2-0e58-4675-a597-e349d297757b" providerId="ADAL" clId="{959779EB-6F07-4648-982D-01BF482DDD46}" dt="2022-07-19T11:40:38.253" v="24" actId="478"/>
          <ac:picMkLst>
            <pc:docMk/>
            <pc:sldMk cId="3236740837" sldId="271"/>
            <ac:picMk id="5" creationId="{213B2FFC-D9B7-467F-8CB4-B3DDF805DC98}"/>
          </ac:picMkLst>
        </pc:picChg>
        <pc:picChg chg="add del mod">
          <ac:chgData name="Webster, Sophie" userId="8f54c3f2-0e58-4675-a597-e349d297757b" providerId="ADAL" clId="{959779EB-6F07-4648-982D-01BF482DDD46}" dt="2022-07-19T12:04:39.751" v="50" actId="478"/>
          <ac:picMkLst>
            <pc:docMk/>
            <pc:sldMk cId="3236740837" sldId="271"/>
            <ac:picMk id="6" creationId="{34DC9920-FE1B-4571-93F6-98BF75D7A263}"/>
          </ac:picMkLst>
        </pc:picChg>
        <pc:picChg chg="add mod">
          <ac:chgData name="Webster, Sophie" userId="8f54c3f2-0e58-4675-a597-e349d297757b" providerId="ADAL" clId="{959779EB-6F07-4648-982D-01BF482DDD46}" dt="2022-07-19T12:04:44.665" v="53" actId="1076"/>
          <ac:picMkLst>
            <pc:docMk/>
            <pc:sldMk cId="3236740837" sldId="271"/>
            <ac:picMk id="7" creationId="{D7F1C5A6-3575-43E3-81DC-0E042EA98882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9:38.447" v="143" actId="1076"/>
        <pc:sldMkLst>
          <pc:docMk/>
          <pc:sldMk cId="3406459803" sldId="272"/>
        </pc:sldMkLst>
        <pc:spChg chg="mod">
          <ac:chgData name="Webster, Sophie" userId="8f54c3f2-0e58-4675-a597-e349d297757b" providerId="ADAL" clId="{959779EB-6F07-4648-982D-01BF482DDD46}" dt="2022-07-19T12:08:53.656" v="128" actId="313"/>
          <ac:spMkLst>
            <pc:docMk/>
            <pc:sldMk cId="3406459803" sldId="272"/>
            <ac:spMk id="2" creationId="{C3E3A12D-3469-43AD-951D-4EE9B44EB236}"/>
          </ac:spMkLst>
        </pc:spChg>
        <pc:spChg chg="mod">
          <ac:chgData name="Webster, Sophie" userId="8f54c3f2-0e58-4675-a597-e349d297757b" providerId="ADAL" clId="{959779EB-6F07-4648-982D-01BF482DDD46}" dt="2022-07-19T12:09:01.560" v="139" actId="20577"/>
          <ac:spMkLst>
            <pc:docMk/>
            <pc:sldMk cId="3406459803" sldId="272"/>
            <ac:spMk id="3" creationId="{A68B172B-9BF7-472A-82AB-B20768C3D2AB}"/>
          </ac:spMkLst>
        </pc:spChg>
        <pc:picChg chg="del">
          <ac:chgData name="Webster, Sophie" userId="8f54c3f2-0e58-4675-a597-e349d297757b" providerId="ADAL" clId="{959779EB-6F07-4648-982D-01BF482DDD46}" dt="2022-07-19T12:09:33.363" v="140" actId="478"/>
          <ac:picMkLst>
            <pc:docMk/>
            <pc:sldMk cId="3406459803" sldId="272"/>
            <ac:picMk id="5" creationId="{B6C3880F-B480-4F82-8F90-1D66D8FDAF74}"/>
          </ac:picMkLst>
        </pc:picChg>
        <pc:picChg chg="add mod">
          <ac:chgData name="Webster, Sophie" userId="8f54c3f2-0e58-4675-a597-e349d297757b" providerId="ADAL" clId="{959779EB-6F07-4648-982D-01BF482DDD46}" dt="2022-07-19T12:09:38.447" v="143" actId="1076"/>
          <ac:picMkLst>
            <pc:docMk/>
            <pc:sldMk cId="3406459803" sldId="272"/>
            <ac:picMk id="6" creationId="{43428BF0-DCA4-4A9B-AF66-45D3DC9DAF07}"/>
          </ac:picMkLst>
        </pc:picChg>
      </pc:sldChg>
      <pc:sldChg chg="addSp delSp modSp mod">
        <pc:chgData name="Webster, Sophie" userId="8f54c3f2-0e58-4675-a597-e349d297757b" providerId="ADAL" clId="{959779EB-6F07-4648-982D-01BF482DDD46}" dt="2022-07-19T12:08:36.356" v="109" actId="20577"/>
        <pc:sldMkLst>
          <pc:docMk/>
          <pc:sldMk cId="3185898528" sldId="273"/>
        </pc:sldMkLst>
        <pc:spChg chg="mod">
          <ac:chgData name="Webster, Sophie" userId="8f54c3f2-0e58-4675-a597-e349d297757b" providerId="ADAL" clId="{959779EB-6F07-4648-982D-01BF482DDD46}" dt="2022-07-19T12:08:36.356" v="109" actId="20577"/>
          <ac:spMkLst>
            <pc:docMk/>
            <pc:sldMk cId="3185898528" sldId="273"/>
            <ac:spMk id="3" creationId="{95936D4C-63CC-4928-A0AC-D8B6DB7F15F9}"/>
          </ac:spMkLst>
        </pc:spChg>
        <pc:picChg chg="del mod">
          <ac:chgData name="Webster, Sophie" userId="8f54c3f2-0e58-4675-a597-e349d297757b" providerId="ADAL" clId="{959779EB-6F07-4648-982D-01BF482DDD46}" dt="2022-07-19T12:08:26.361" v="99" actId="478"/>
          <ac:picMkLst>
            <pc:docMk/>
            <pc:sldMk cId="3185898528" sldId="273"/>
            <ac:picMk id="5" creationId="{88D1BDE6-D63F-4E11-8F77-D52C133E6420}"/>
          </ac:picMkLst>
        </pc:picChg>
        <pc:picChg chg="add mod">
          <ac:chgData name="Webster, Sophie" userId="8f54c3f2-0e58-4675-a597-e349d297757b" providerId="ADAL" clId="{959779EB-6F07-4648-982D-01BF482DDD46}" dt="2022-07-19T12:08:32.161" v="101" actId="1076"/>
          <ac:picMkLst>
            <pc:docMk/>
            <pc:sldMk cId="3185898528" sldId="273"/>
            <ac:picMk id="7" creationId="{5CF92411-4AB0-4B47-8B82-1FA2BB42646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8657" y="2204864"/>
            <a:ext cx="7772400" cy="1470025"/>
          </a:xfrm>
        </p:spPr>
        <p:txBody>
          <a:bodyPr/>
          <a:lstStyle/>
          <a:p>
            <a:r>
              <a:rPr lang="en-GB" dirty="0"/>
              <a:t>Animal Habitats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8657" y="3789040"/>
            <a:ext cx="7772400" cy="1199704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84068B2-6C89-4DAD-AA39-A094CF94A7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Bonnie the Bunny lived in a burrow. She was feeling bored at home. </a:t>
            </a:r>
          </a:p>
          <a:p>
            <a:endParaRPr lang="en-GB" dirty="0"/>
          </a:p>
          <a:p>
            <a:r>
              <a:rPr lang="en-US" dirty="0"/>
              <a:t>She wanted to live somewhere else. So, she visited her animal friends in </a:t>
            </a:r>
            <a:r>
              <a:rPr lang="en-GB" dirty="0"/>
              <a:t>their homes.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B605AD-4452-4C61-979D-870A0A48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Owl</a:t>
            </a:r>
          </a:p>
        </p:txBody>
      </p:sp>
      <p:pic>
        <p:nvPicPr>
          <p:cNvPr id="1026" name="Picture 2" descr="152 Rabbit Burrow Illustrations &amp; Clip Art - iStock">
            <a:extLst>
              <a:ext uri="{FF2B5EF4-FFF2-40B4-BE49-F238E27FC236}">
                <a16:creationId xmlns:a16="http://schemas.microsoft.com/office/drawing/2014/main" id="{C11D169D-AA14-4F0C-9C33-3EC74DDC9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61048"/>
            <a:ext cx="3585368" cy="2492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87847D-1117-429C-B87D-6EA720B4C4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2320" y="131891"/>
            <a:ext cx="1532435" cy="100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57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A9DC8EF-843A-4FF9-88E3-C274118B50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Cassie the Camel lived in the dessert where it was very, very hot.</a:t>
            </a:r>
          </a:p>
          <a:p>
            <a:r>
              <a:rPr lang="en-US" dirty="0"/>
              <a:t>Cassie the Camel went to sleep standing up.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F8F547-27D3-42B6-A209-C0BB898BC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2050" name="Picture 2" descr="Funny Camel Cartoon With Desert Landscape Background Stock Illustration -  Illustration of sunrise, camel: 70201963">
            <a:extLst>
              <a:ext uri="{FF2B5EF4-FFF2-40B4-BE49-F238E27FC236}">
                <a16:creationId xmlns:a16="http://schemas.microsoft.com/office/drawing/2014/main" id="{74C3F721-95AE-4EE8-817E-7E6BE748D2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8" r="7611" b="298"/>
          <a:stretch/>
        </p:blipFill>
        <p:spPr bwMode="auto">
          <a:xfrm>
            <a:off x="4067944" y="2924944"/>
            <a:ext cx="3024336" cy="357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6998BB-B9CF-42CE-ABFA-73A2AD59B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116632"/>
            <a:ext cx="1726265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84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AC8AAC1-0305-4B29-BCA3-1E91ABB518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Bonnie didn’t want to live there. She doesn’t like being too hot.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F852BB7-5F02-4881-9444-9B1225FD3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3074" name="Picture 2" descr="A sad brown rabbit vector or color illustration. A sad brown rabbit with  long ears vector color drawing or illustration. | CanStock">
            <a:extLst>
              <a:ext uri="{FF2B5EF4-FFF2-40B4-BE49-F238E27FC236}">
                <a16:creationId xmlns:a16="http://schemas.microsoft.com/office/drawing/2014/main" id="{4D582D31-9809-45E3-9F58-0C7B8294A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558" y="2564904"/>
            <a:ext cx="2684884" cy="290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B24EECE-DDBB-4677-9BDC-D68875355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8264" y="116632"/>
            <a:ext cx="2109788" cy="119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451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6EE5F16-5E56-453F-8120-760966E4B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Peter the polar Bear lived in the Arctic where it was very, very cold. </a:t>
            </a:r>
          </a:p>
          <a:p>
            <a:r>
              <a:rPr lang="en-US" dirty="0"/>
              <a:t>Peter had to wear a coat of very thick fur to </a:t>
            </a:r>
            <a:r>
              <a:rPr lang="en-GB" dirty="0"/>
              <a:t>stay warm.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825E101-3E10-44F7-8214-3825BF46E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Cat</a:t>
            </a:r>
            <a:endParaRPr lang="en-GB" dirty="0"/>
          </a:p>
        </p:txBody>
      </p:sp>
      <p:pic>
        <p:nvPicPr>
          <p:cNvPr id="4098" name="Picture 2" descr="Cartoon polar bear sitting on floe Stock Vector Image &amp; Art - Alamy">
            <a:extLst>
              <a:ext uri="{FF2B5EF4-FFF2-40B4-BE49-F238E27FC236}">
                <a16:creationId xmlns:a16="http://schemas.microsoft.com/office/drawing/2014/main" id="{6F7D2842-B518-4536-A873-5777425EA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97"/>
          <a:stretch/>
        </p:blipFill>
        <p:spPr bwMode="auto">
          <a:xfrm>
            <a:off x="4355976" y="3014926"/>
            <a:ext cx="3337718" cy="322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B39840A-72FE-43E7-BB07-ECD118EA3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20330"/>
            <a:ext cx="2296666" cy="1397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41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04035DA-8A00-4533-81D2-1B22122B0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Bonnie didn’t want to live there. She doesn’t like being cold.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1617401-328C-4A54-B92B-F95E42C90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4" name="Picture 2" descr="A sad brown rabbit vector or color illustration. A sad brown rabbit with  long ears vector color drawing or illustration. | CanStock">
            <a:extLst>
              <a:ext uri="{FF2B5EF4-FFF2-40B4-BE49-F238E27FC236}">
                <a16:creationId xmlns:a16="http://schemas.microsoft.com/office/drawing/2014/main" id="{EA0748FF-07FA-4F56-85D9-3B294A132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558" y="2564904"/>
            <a:ext cx="2684884" cy="290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1E1E1E-E0A2-4929-AD53-D8EA3A0C93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033" y="0"/>
            <a:ext cx="2239286" cy="126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290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F5F005E-7473-468A-AE89-FBCDD191B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Freddie the frog lived near a pond to keep his skin wet. Frogs eat insects like flies and moths.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31A0DF-E98D-4FED-B183-FE69262D4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7170" name="Picture 2" descr="Frog Jumping Into Pond Cartoon Vector Clipart - FriendlyStock | Pond cartoon,  Frog illustration, Cartoon frog">
            <a:extLst>
              <a:ext uri="{FF2B5EF4-FFF2-40B4-BE49-F238E27FC236}">
                <a16:creationId xmlns:a16="http://schemas.microsoft.com/office/drawing/2014/main" id="{4C13D714-AB64-43D5-A5F0-B5B576D1EB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80928"/>
            <a:ext cx="4627245" cy="277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E78375-C7F9-4410-9A5A-35CF6638E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3046" y="2098"/>
            <a:ext cx="2390954" cy="141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503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6597D71-93A4-49B7-816A-8D8DE7953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Bonnie didn’t want to live there. She doesn’t like eating insects.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5936D4C-63CC-4928-A0AC-D8B6DB7F1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4" name="Picture 2" descr="A sad brown rabbit vector or color illustration. A sad brown rabbit with  long ears vector color drawing or illustration. | CanStock">
            <a:extLst>
              <a:ext uri="{FF2B5EF4-FFF2-40B4-BE49-F238E27FC236}">
                <a16:creationId xmlns:a16="http://schemas.microsoft.com/office/drawing/2014/main" id="{B9FFAECD-6F9C-403C-8D7F-99851C088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558" y="2564904"/>
            <a:ext cx="2684884" cy="290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026539-9894-4249-A691-24399479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248" y="0"/>
            <a:ext cx="2181795" cy="12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041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50A492-6859-4D6D-9EDC-4A236B1F7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Katie the Koala lived at the top of a tree in a forest. Katie’s </a:t>
            </a:r>
            <a:r>
              <a:rPr lang="en-US" dirty="0" err="1"/>
              <a:t>favourite</a:t>
            </a:r>
            <a:r>
              <a:rPr lang="en-US" dirty="0"/>
              <a:t> food was leaves from the tree. She ate lots and lots of leaves.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F2AD1E1-4CD2-4798-BB7C-3604CD8C7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8194" name="Picture 2" descr="How to draw a cute cartoon Koala - YouTube">
            <a:extLst>
              <a:ext uri="{FF2B5EF4-FFF2-40B4-BE49-F238E27FC236}">
                <a16:creationId xmlns:a16="http://schemas.microsoft.com/office/drawing/2014/main" id="{762C16F4-4332-4FCA-B974-632A94912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12976"/>
            <a:ext cx="4514807" cy="252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F1C5A6-3575-43E3-81DC-0E042EA98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197839"/>
            <a:ext cx="2282005" cy="118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740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6597D71-93A4-49B7-816A-8D8DE7953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Bonnie didn’t want to live there. She doesn’t like heights.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5936D4C-63CC-4928-A0AC-D8B6DB7F1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Swan</a:t>
            </a:r>
          </a:p>
        </p:txBody>
      </p:sp>
      <p:pic>
        <p:nvPicPr>
          <p:cNvPr id="4" name="Picture 2" descr="A sad brown rabbit vector or color illustration. A sad brown rabbit with  long ears vector color drawing or illustration. | CanStock">
            <a:extLst>
              <a:ext uri="{FF2B5EF4-FFF2-40B4-BE49-F238E27FC236}">
                <a16:creationId xmlns:a16="http://schemas.microsoft.com/office/drawing/2014/main" id="{B9FFAECD-6F9C-403C-8D7F-99851C088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558" y="2564904"/>
            <a:ext cx="2684884" cy="290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F92411-4AB0-4B47-8B82-1FA2BB4264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2280" y="186853"/>
            <a:ext cx="1965771" cy="111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98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E3A12D-3469-43AD-951D-4EE9B44EB2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“I like my home best” said Bonnie. “I don't want to live </a:t>
            </a:r>
            <a:r>
              <a:rPr lang="en-GB" dirty="0"/>
              <a:t>anywhere else.”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“My home keeps me safe.”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8B172B-9BF7-472A-82AB-B20768C3D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9218" name="Picture 2" descr="Cute Cartoon Rabbit Burrow Drawing. Little Bunny Sleeping In.. Royalty Free  Cliparts, Vectors, And Stock Illustration. Image 93341139.">
            <a:extLst>
              <a:ext uri="{FF2B5EF4-FFF2-40B4-BE49-F238E27FC236}">
                <a16:creationId xmlns:a16="http://schemas.microsoft.com/office/drawing/2014/main" id="{6B162F7B-C0B8-4557-BA8E-B2166FE4A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7261"/>
            <a:ext cx="3228067" cy="321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428BF0-DCA4-4A9B-AF66-45D3DC9DAF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272" y="121097"/>
            <a:ext cx="2009103" cy="129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59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0F92041-1966-400F-94F3-9234B7AEFBCA}"/>
</file>

<file path=customXml/itemProps2.xml><?xml version="1.0" encoding="utf-8"?>
<ds:datastoreItem xmlns:ds="http://schemas.openxmlformats.org/officeDocument/2006/customXml" ds:itemID="{412913B7-CADC-4516-B7D3-AABE47FD07CB}"/>
</file>

<file path=customXml/itemProps3.xml><?xml version="1.0" encoding="utf-8"?>
<ds:datastoreItem xmlns:ds="http://schemas.openxmlformats.org/officeDocument/2006/customXml" ds:itemID="{AFD3898A-3417-4781-9A2D-C8625B8AF142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91</TotalTime>
  <Words>286</Words>
  <Application>Microsoft Office PowerPoint</Application>
  <PresentationFormat>On-screen Show (4:3)</PresentationFormat>
  <Paragraphs>36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Animal Habitats </vt:lpstr>
      <vt:lpstr>Breathing x3</vt:lpstr>
      <vt:lpstr>Ask permission to touch your partner</vt:lpstr>
      <vt:lpstr>The Owl</vt:lpstr>
      <vt:lpstr>The Snake</vt:lpstr>
      <vt:lpstr>The Swan</vt:lpstr>
      <vt:lpstr>The Cat</vt:lpstr>
      <vt:lpstr>The Swan</vt:lpstr>
      <vt:lpstr>The Frog</vt:lpstr>
      <vt:lpstr>The Swan</vt:lpstr>
      <vt:lpstr>The Butterfly</vt:lpstr>
      <vt:lpstr>The Swan</vt:lpstr>
      <vt:lpstr>The Ant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16</cp:revision>
  <dcterms:created xsi:type="dcterms:W3CDTF">2019-02-25T10:42:19Z</dcterms:created>
  <dcterms:modified xsi:type="dcterms:W3CDTF">2022-07-20T12:52:35Z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