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59" r:id="rId4"/>
    <p:sldId id="264" r:id="rId5"/>
    <p:sldId id="263" r:id="rId6"/>
    <p:sldId id="265" r:id="rId7"/>
    <p:sldId id="266" r:id="rId8"/>
    <p:sldId id="267" r:id="rId9"/>
    <p:sldId id="268" r:id="rId10"/>
    <p:sldId id="269" r:id="rId11"/>
    <p:sldId id="26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D1701F-E180-4C71-9371-15975C512CC0}" v="15" dt="2022-07-20T10:23:06.5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72D1701F-E180-4C71-9371-15975C512CC0}"/>
    <pc:docChg chg="custSel modSld">
      <pc:chgData name="Webster, Sophie" userId="8f54c3f2-0e58-4675-a597-e349d297757b" providerId="ADAL" clId="{72D1701F-E180-4C71-9371-15975C512CC0}" dt="2022-07-20T12:54:26.359" v="88" actId="20577"/>
      <pc:docMkLst>
        <pc:docMk/>
      </pc:docMkLst>
      <pc:sldChg chg="modSp mod">
        <pc:chgData name="Webster, Sophie" userId="8f54c3f2-0e58-4675-a597-e349d297757b" providerId="ADAL" clId="{72D1701F-E180-4C71-9371-15975C512CC0}" dt="2022-07-20T12:54:26.359" v="88" actId="20577"/>
        <pc:sldMkLst>
          <pc:docMk/>
          <pc:sldMk cId="2910159628" sldId="256"/>
        </pc:sldMkLst>
        <pc:spChg chg="mod">
          <ac:chgData name="Webster, Sophie" userId="8f54c3f2-0e58-4675-a597-e349d297757b" providerId="ADAL" clId="{72D1701F-E180-4C71-9371-15975C512CC0}" dt="2022-07-20T12:54:26.359" v="88" actId="20577"/>
          <ac:spMkLst>
            <pc:docMk/>
            <pc:sldMk cId="2910159628" sldId="256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72D1701F-E180-4C71-9371-15975C512CC0}" dt="2022-07-20T10:14:39.733" v="67" actId="20577"/>
        <pc:sldMkLst>
          <pc:docMk/>
          <pc:sldMk cId="418107277" sldId="263"/>
        </pc:sldMkLst>
        <pc:spChg chg="mod">
          <ac:chgData name="Webster, Sophie" userId="8f54c3f2-0e58-4675-a597-e349d297757b" providerId="ADAL" clId="{72D1701F-E180-4C71-9371-15975C512CC0}" dt="2022-07-20T10:14:39.733" v="67" actId="20577"/>
          <ac:spMkLst>
            <pc:docMk/>
            <pc:sldMk cId="418107277" sldId="263"/>
            <ac:spMk id="3" creationId="{F09FC69A-B4AE-42AA-856D-1BB2FE711B68}"/>
          </ac:spMkLst>
        </pc:spChg>
        <pc:picChg chg="del">
          <ac:chgData name="Webster, Sophie" userId="8f54c3f2-0e58-4675-a597-e349d297757b" providerId="ADAL" clId="{72D1701F-E180-4C71-9371-15975C512CC0}" dt="2022-07-20T10:14:32.635" v="55" actId="478"/>
          <ac:picMkLst>
            <pc:docMk/>
            <pc:sldMk cId="418107277" sldId="263"/>
            <ac:picMk id="4" creationId="{78CD6237-C0DC-4301-90DC-3580BD75B9E1}"/>
          </ac:picMkLst>
        </pc:picChg>
        <pc:picChg chg="add mod">
          <ac:chgData name="Webster, Sophie" userId="8f54c3f2-0e58-4675-a597-e349d297757b" providerId="ADAL" clId="{72D1701F-E180-4C71-9371-15975C512CC0}" dt="2022-07-20T10:14:33.494" v="56"/>
          <ac:picMkLst>
            <pc:docMk/>
            <pc:sldMk cId="418107277" sldId="263"/>
            <ac:picMk id="7" creationId="{66C32C81-7DAF-4A66-9BA5-65E1DCC70289}"/>
          </ac:picMkLst>
        </pc:picChg>
      </pc:sldChg>
      <pc:sldChg chg="addSp delSp modSp mod">
        <pc:chgData name="Webster, Sophie" userId="8f54c3f2-0e58-4675-a597-e349d297757b" providerId="ADAL" clId="{72D1701F-E180-4C71-9371-15975C512CC0}" dt="2022-07-20T10:13:33.132" v="28" actId="478"/>
        <pc:sldMkLst>
          <pc:docMk/>
          <pc:sldMk cId="3145430654" sldId="264"/>
        </pc:sldMkLst>
        <pc:spChg chg="mod">
          <ac:chgData name="Webster, Sophie" userId="8f54c3f2-0e58-4675-a597-e349d297757b" providerId="ADAL" clId="{72D1701F-E180-4C71-9371-15975C512CC0}" dt="2022-07-20T10:07:45.346" v="10" actId="20577"/>
          <ac:spMkLst>
            <pc:docMk/>
            <pc:sldMk cId="3145430654" sldId="264"/>
            <ac:spMk id="3" creationId="{75D698D6-200F-4ADD-8F89-795E68604FDB}"/>
          </ac:spMkLst>
        </pc:spChg>
        <pc:picChg chg="del">
          <ac:chgData name="Webster, Sophie" userId="8f54c3f2-0e58-4675-a597-e349d297757b" providerId="ADAL" clId="{72D1701F-E180-4C71-9371-15975C512CC0}" dt="2022-07-20T10:07:35.384" v="0" actId="478"/>
          <ac:picMkLst>
            <pc:docMk/>
            <pc:sldMk cId="3145430654" sldId="264"/>
            <ac:picMk id="4" creationId="{C36CA565-6326-4418-A610-F866D09F2C69}"/>
          </ac:picMkLst>
        </pc:picChg>
        <pc:picChg chg="add mod">
          <ac:chgData name="Webster, Sophie" userId="8f54c3f2-0e58-4675-a597-e349d297757b" providerId="ADAL" clId="{72D1701F-E180-4C71-9371-15975C512CC0}" dt="2022-07-20T10:07:36.744" v="1"/>
          <ac:picMkLst>
            <pc:docMk/>
            <pc:sldMk cId="3145430654" sldId="264"/>
            <ac:picMk id="6" creationId="{A153B4F6-3BD2-4748-AFA2-3AE4EACA068A}"/>
          </ac:picMkLst>
        </pc:picChg>
        <pc:picChg chg="add del mod">
          <ac:chgData name="Webster, Sophie" userId="8f54c3f2-0e58-4675-a597-e349d297757b" providerId="ADAL" clId="{72D1701F-E180-4C71-9371-15975C512CC0}" dt="2022-07-20T10:13:33.132" v="28" actId="478"/>
          <ac:picMkLst>
            <pc:docMk/>
            <pc:sldMk cId="3145430654" sldId="264"/>
            <ac:picMk id="7" creationId="{7A17C28B-C2CA-485F-8A44-9F7380196EAA}"/>
          </ac:picMkLst>
        </pc:picChg>
      </pc:sldChg>
      <pc:sldChg chg="addSp delSp modSp mod">
        <pc:chgData name="Webster, Sophie" userId="8f54c3f2-0e58-4675-a597-e349d297757b" providerId="ADAL" clId="{72D1701F-E180-4C71-9371-15975C512CC0}" dt="2022-07-20T10:22:45.439" v="77" actId="20577"/>
        <pc:sldMkLst>
          <pc:docMk/>
          <pc:sldMk cId="2463046416" sldId="265"/>
        </pc:sldMkLst>
        <pc:spChg chg="mod">
          <ac:chgData name="Webster, Sophie" userId="8f54c3f2-0e58-4675-a597-e349d297757b" providerId="ADAL" clId="{72D1701F-E180-4C71-9371-15975C512CC0}" dt="2022-07-20T10:22:45.439" v="77" actId="20577"/>
          <ac:spMkLst>
            <pc:docMk/>
            <pc:sldMk cId="2463046416" sldId="265"/>
            <ac:spMk id="3" creationId="{05D58C2C-E41E-4024-8505-BD0B353E1EB7}"/>
          </ac:spMkLst>
        </pc:spChg>
        <pc:picChg chg="del">
          <ac:chgData name="Webster, Sophie" userId="8f54c3f2-0e58-4675-a597-e349d297757b" providerId="ADAL" clId="{72D1701F-E180-4C71-9371-15975C512CC0}" dt="2022-07-20T10:22:39.626" v="68" actId="478"/>
          <ac:picMkLst>
            <pc:docMk/>
            <pc:sldMk cId="2463046416" sldId="265"/>
            <ac:picMk id="4" creationId="{932FAC60-94BA-4231-8672-23C26E9B4DE1}"/>
          </ac:picMkLst>
        </pc:picChg>
        <pc:picChg chg="add mod">
          <ac:chgData name="Webster, Sophie" userId="8f54c3f2-0e58-4675-a597-e349d297757b" providerId="ADAL" clId="{72D1701F-E180-4C71-9371-15975C512CC0}" dt="2022-07-20T10:22:40.464" v="69"/>
          <ac:picMkLst>
            <pc:docMk/>
            <pc:sldMk cId="2463046416" sldId="265"/>
            <ac:picMk id="7" creationId="{71CA6743-0C0E-4F35-B882-93DF414F08AF}"/>
          </ac:picMkLst>
        </pc:picChg>
      </pc:sldChg>
      <pc:sldChg chg="addSp delSp modSp mod">
        <pc:chgData name="Webster, Sophie" userId="8f54c3f2-0e58-4675-a597-e349d297757b" providerId="ADAL" clId="{72D1701F-E180-4C71-9371-15975C512CC0}" dt="2022-07-20T10:23:13.015" v="87" actId="20577"/>
        <pc:sldMkLst>
          <pc:docMk/>
          <pc:sldMk cId="1248897286" sldId="266"/>
        </pc:sldMkLst>
        <pc:spChg chg="mod">
          <ac:chgData name="Webster, Sophie" userId="8f54c3f2-0e58-4675-a597-e349d297757b" providerId="ADAL" clId="{72D1701F-E180-4C71-9371-15975C512CC0}" dt="2022-07-20T10:23:13.015" v="87" actId="20577"/>
          <ac:spMkLst>
            <pc:docMk/>
            <pc:sldMk cId="1248897286" sldId="266"/>
            <ac:spMk id="3" creationId="{42E61317-C992-436B-BB18-788286D7D3A3}"/>
          </ac:spMkLst>
        </pc:spChg>
        <pc:picChg chg="del">
          <ac:chgData name="Webster, Sophie" userId="8f54c3f2-0e58-4675-a597-e349d297757b" providerId="ADAL" clId="{72D1701F-E180-4C71-9371-15975C512CC0}" dt="2022-07-20T10:23:05.669" v="78" actId="478"/>
          <ac:picMkLst>
            <pc:docMk/>
            <pc:sldMk cId="1248897286" sldId="266"/>
            <ac:picMk id="5" creationId="{7FC4197F-152F-4523-AA1B-27229369FDC7}"/>
          </ac:picMkLst>
        </pc:picChg>
        <pc:picChg chg="add mod">
          <ac:chgData name="Webster, Sophie" userId="8f54c3f2-0e58-4675-a597-e349d297757b" providerId="ADAL" clId="{72D1701F-E180-4C71-9371-15975C512CC0}" dt="2022-07-20T10:23:06.544" v="79"/>
          <ac:picMkLst>
            <pc:docMk/>
            <pc:sldMk cId="1248897286" sldId="266"/>
            <ac:picMk id="7" creationId="{A0F81CB1-2FBE-48BF-B733-9FB844E55E55}"/>
          </ac:picMkLst>
        </pc:picChg>
      </pc:sldChg>
      <pc:sldChg chg="addSp delSp modSp mod">
        <pc:chgData name="Webster, Sophie" userId="8f54c3f2-0e58-4675-a597-e349d297757b" providerId="ADAL" clId="{72D1701F-E180-4C71-9371-15975C512CC0}" dt="2022-07-20T10:08:44.734" v="24" actId="20577"/>
        <pc:sldMkLst>
          <pc:docMk/>
          <pc:sldMk cId="2024501276" sldId="267"/>
        </pc:sldMkLst>
        <pc:spChg chg="mod">
          <ac:chgData name="Webster, Sophie" userId="8f54c3f2-0e58-4675-a597-e349d297757b" providerId="ADAL" clId="{72D1701F-E180-4C71-9371-15975C512CC0}" dt="2022-07-20T10:08:44.734" v="24" actId="20577"/>
          <ac:spMkLst>
            <pc:docMk/>
            <pc:sldMk cId="2024501276" sldId="267"/>
            <ac:spMk id="3" creationId="{EC68282B-60D8-4436-A3C0-0294E8DB5A8F}"/>
          </ac:spMkLst>
        </pc:spChg>
        <pc:picChg chg="del">
          <ac:chgData name="Webster, Sophie" userId="8f54c3f2-0e58-4675-a597-e349d297757b" providerId="ADAL" clId="{72D1701F-E180-4C71-9371-15975C512CC0}" dt="2022-07-20T10:08:37.717" v="11" actId="478"/>
          <ac:picMkLst>
            <pc:docMk/>
            <pc:sldMk cId="2024501276" sldId="267"/>
            <ac:picMk id="4" creationId="{4BBDE02A-CB0B-4E22-8BEA-FF01B79993A8}"/>
          </ac:picMkLst>
        </pc:picChg>
        <pc:picChg chg="add mod">
          <ac:chgData name="Webster, Sophie" userId="8f54c3f2-0e58-4675-a597-e349d297757b" providerId="ADAL" clId="{72D1701F-E180-4C71-9371-15975C512CC0}" dt="2022-07-20T10:08:38.951" v="12"/>
          <ac:picMkLst>
            <pc:docMk/>
            <pc:sldMk cId="2024501276" sldId="267"/>
            <ac:picMk id="7" creationId="{E79289C4-54B3-4228-BEB9-189DEAE65542}"/>
          </ac:picMkLst>
        </pc:picChg>
      </pc:sldChg>
      <pc:sldChg chg="addSp delSp modSp mod">
        <pc:chgData name="Webster, Sophie" userId="8f54c3f2-0e58-4675-a597-e349d297757b" providerId="ADAL" clId="{72D1701F-E180-4C71-9371-15975C512CC0}" dt="2022-07-20T10:13:48.481" v="42" actId="20577"/>
        <pc:sldMkLst>
          <pc:docMk/>
          <pc:sldMk cId="1579970282" sldId="268"/>
        </pc:sldMkLst>
        <pc:spChg chg="mod">
          <ac:chgData name="Webster, Sophie" userId="8f54c3f2-0e58-4675-a597-e349d297757b" providerId="ADAL" clId="{72D1701F-E180-4C71-9371-15975C512CC0}" dt="2022-07-20T10:13:48.481" v="42" actId="20577"/>
          <ac:spMkLst>
            <pc:docMk/>
            <pc:sldMk cId="1579970282" sldId="268"/>
            <ac:spMk id="3" creationId="{1C9097EB-EEF5-4F55-BD6D-0246B437E032}"/>
          </ac:spMkLst>
        </pc:spChg>
        <pc:picChg chg="del">
          <ac:chgData name="Webster, Sophie" userId="8f54c3f2-0e58-4675-a597-e349d297757b" providerId="ADAL" clId="{72D1701F-E180-4C71-9371-15975C512CC0}" dt="2022-07-20T10:13:38.954" v="29" actId="478"/>
          <ac:picMkLst>
            <pc:docMk/>
            <pc:sldMk cId="1579970282" sldId="268"/>
            <ac:picMk id="4" creationId="{1545BECC-3228-41EC-8C89-6CF35861CC40}"/>
          </ac:picMkLst>
        </pc:picChg>
        <pc:picChg chg="add mod">
          <ac:chgData name="Webster, Sophie" userId="8f54c3f2-0e58-4675-a597-e349d297757b" providerId="ADAL" clId="{72D1701F-E180-4C71-9371-15975C512CC0}" dt="2022-07-20T10:13:39.986" v="30"/>
          <ac:picMkLst>
            <pc:docMk/>
            <pc:sldMk cId="1579970282" sldId="268"/>
            <ac:picMk id="6" creationId="{67DE73E6-A41B-4DE0-8A13-D5D247D66F76}"/>
          </ac:picMkLst>
        </pc:picChg>
      </pc:sldChg>
      <pc:sldChg chg="addSp delSp modSp mod">
        <pc:chgData name="Webster, Sophie" userId="8f54c3f2-0e58-4675-a597-e349d297757b" providerId="ADAL" clId="{72D1701F-E180-4C71-9371-15975C512CC0}" dt="2022-07-20T10:13:55.798" v="54" actId="20577"/>
        <pc:sldMkLst>
          <pc:docMk/>
          <pc:sldMk cId="1388681861" sldId="269"/>
        </pc:sldMkLst>
        <pc:spChg chg="mod">
          <ac:chgData name="Webster, Sophie" userId="8f54c3f2-0e58-4675-a597-e349d297757b" providerId="ADAL" clId="{72D1701F-E180-4C71-9371-15975C512CC0}" dt="2022-07-20T10:13:55.798" v="54" actId="20577"/>
          <ac:spMkLst>
            <pc:docMk/>
            <pc:sldMk cId="1388681861" sldId="269"/>
            <ac:spMk id="3" creationId="{44766387-FFC6-47CA-994F-98F48228FB89}"/>
          </ac:spMkLst>
        </pc:spChg>
        <pc:picChg chg="del">
          <ac:chgData name="Webster, Sophie" userId="8f54c3f2-0e58-4675-a597-e349d297757b" providerId="ADAL" clId="{72D1701F-E180-4C71-9371-15975C512CC0}" dt="2022-07-20T10:10:41.429" v="25" actId="478"/>
          <ac:picMkLst>
            <pc:docMk/>
            <pc:sldMk cId="1388681861" sldId="269"/>
            <ac:picMk id="4" creationId="{E57A8EAF-82FF-4790-B413-E63353218150}"/>
          </ac:picMkLst>
        </pc:picChg>
        <pc:picChg chg="add mod">
          <ac:chgData name="Webster, Sophie" userId="8f54c3f2-0e58-4675-a597-e349d297757b" providerId="ADAL" clId="{72D1701F-E180-4C71-9371-15975C512CC0}" dt="2022-07-20T10:10:42.687" v="26"/>
          <ac:picMkLst>
            <pc:docMk/>
            <pc:sldMk cId="1388681861" sldId="269"/>
            <ac:picMk id="7" creationId="{DB7902C9-56A9-487E-BA1A-42EDB075AEB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173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9958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51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8709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753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131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882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274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I’m A Little Tadpole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1731E3-F5B9-46B6-8A8A-B6B6D6C2FE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105"/>
            <a:ext cx="2327920" cy="232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59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787F241-0C08-45F6-814E-EF05D9BD57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I’m a little tadpole.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5D698D6-200F-4ADD-8F89-795E68604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85384AA-E2A9-49F6-9838-CF91F9F657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96" y="2276872"/>
            <a:ext cx="3396208" cy="33962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53B4F6-3BD2-4748-AFA2-3AE4EACA0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4288" y="143528"/>
            <a:ext cx="1862408" cy="121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430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49AB953-6C18-429C-B0EF-6B4B922DE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Swimming in the pond.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09FC69A-B4AE-42AA-856D-1BB2FE711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988CD-6E97-4AE5-BA6C-09C38607E2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2797704"/>
            <a:ext cx="6044456" cy="25789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C32C81-7DAF-4A66-9BA5-65E1DCC702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80091"/>
            <a:ext cx="194204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07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986F823-A1B9-4602-AD43-6FBBD7AAC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Waiting to become a frog.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5D58C2C-E41E-4024-8505-BD0B353E1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C6490F-FBA3-46ED-9412-ABAD390B8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492896"/>
            <a:ext cx="3404580" cy="31095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CA6743-0C0E-4F35-B882-93DF414F0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49486"/>
            <a:ext cx="2414707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046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D24BADD-0D81-4890-A15F-4E6A5160F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First I’ll grow my back legs.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E61317-C992-436B-BB18-788286D7D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Lion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B2EEB5-BB54-48CB-9770-2C3D426D6E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36912"/>
            <a:ext cx="4775971" cy="31043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F81CB1-2FBE-48BF-B733-9FB844E55E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0218" y="210948"/>
            <a:ext cx="1899974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97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14D999E-71BB-4644-AE1E-5FFEF73F6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Then I’ll grow my front.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C68282B-60D8-4436-A3C0-0294E8DB5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C49C7C-8A35-403B-BE32-2AF91C683A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2564904"/>
            <a:ext cx="3956844" cy="30103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9289C4-54B3-4228-BEB9-189DEAE655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186320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501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5F779E9-B594-4918-877C-F77EF2150C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Lastly, my tail will fall off.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9097EB-EEF5-4F55-BD6D-0246B437E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A81373-909B-47E7-9A2F-F9CBE6658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2792392"/>
            <a:ext cx="3661219" cy="19038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DE73E6-A41B-4DE0-8A13-D5D247D66F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48" y="44624"/>
            <a:ext cx="2013950" cy="122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970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7DB2F8E-0C5B-48C5-93C1-CAB43FD96A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And then I am ready to jump!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4766387-FFC6-47CA-994F-98F48228F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61D677-A003-45E8-A729-401E0BE5E3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475443"/>
            <a:ext cx="3531848" cy="35318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7902C9-56A9-487E-BA1A-42EDB075AE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00419"/>
            <a:ext cx="1904446" cy="112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681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5081DA6-89CC-4431-989C-F65BB0E8F270}"/>
</file>

<file path=customXml/itemProps2.xml><?xml version="1.0" encoding="utf-8"?>
<ds:datastoreItem xmlns:ds="http://schemas.openxmlformats.org/officeDocument/2006/customXml" ds:itemID="{E5E55E3A-D299-40EA-A661-567961690A5F}"/>
</file>

<file path=customXml/itemProps3.xml><?xml version="1.0" encoding="utf-8"?>
<ds:datastoreItem xmlns:ds="http://schemas.openxmlformats.org/officeDocument/2006/customXml" ds:itemID="{F3903DC9-8884-41B7-8F67-35FCD3FA1671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59</TotalTime>
  <Words>118</Words>
  <Application>Microsoft Office PowerPoint</Application>
  <PresentationFormat>On-screen Show (4:3)</PresentationFormat>
  <Paragraphs>32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I’m A Little Tadpole</vt:lpstr>
      <vt:lpstr>Breathing x3</vt:lpstr>
      <vt:lpstr>Ask permission to touch your partner</vt:lpstr>
      <vt:lpstr>The Owl</vt:lpstr>
      <vt:lpstr>The Snake</vt:lpstr>
      <vt:lpstr>The Swan</vt:lpstr>
      <vt:lpstr>The Lion</vt:lpstr>
      <vt:lpstr>The Butterfly</vt:lpstr>
      <vt:lpstr>The Elephant</vt:lpstr>
      <vt:lpstr>The Frog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14</cp:revision>
  <dcterms:created xsi:type="dcterms:W3CDTF">2019-02-25T10:42:19Z</dcterms:created>
  <dcterms:modified xsi:type="dcterms:W3CDTF">2022-07-20T12:54:27Z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