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handoutMasterIdLst>
    <p:handoutMasterId r:id="rId16"/>
  </p:handoutMasterIdLst>
  <p:sldIdLst>
    <p:sldId id="256" r:id="rId2"/>
    <p:sldId id="258" r:id="rId3"/>
    <p:sldId id="259" r:id="rId4"/>
    <p:sldId id="263" r:id="rId5"/>
    <p:sldId id="264" r:id="rId6"/>
    <p:sldId id="267" r:id="rId7"/>
    <p:sldId id="268" r:id="rId8"/>
    <p:sldId id="269" r:id="rId9"/>
    <p:sldId id="270" r:id="rId10"/>
    <p:sldId id="271" r:id="rId11"/>
    <p:sldId id="272" r:id="rId12"/>
    <p:sldId id="273" r:id="rId13"/>
    <p:sldId id="260"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7191585-EF88-48DE-B1CA-93A99A02BBBF}" v="18" dt="2022-07-19T20:44:28.00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2" d="100"/>
          <a:sy n="62" d="100"/>
        </p:scale>
        <p:origin x="1400" y="5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5" Type="http://schemas.openxmlformats.org/officeDocument/2006/relationships/customXml" Target="../customXml/item3.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customXml" Target="../customXml/item2.xml"/><Relationship Id="rId5" Type="http://schemas.openxmlformats.org/officeDocument/2006/relationships/slide" Target="slides/slide4.xml"/><Relationship Id="rId15" Type="http://schemas.openxmlformats.org/officeDocument/2006/relationships/notesMaster" Target="notesMasters/notesMaster1.xml"/><Relationship Id="rId23"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Webster, Sophie" userId="8f54c3f2-0e58-4675-a597-e349d297757b" providerId="ADAL" clId="{87191585-EF88-48DE-B1CA-93A99A02BBBF}"/>
    <pc:docChg chg="modSld">
      <pc:chgData name="Webster, Sophie" userId="8f54c3f2-0e58-4675-a597-e349d297757b" providerId="ADAL" clId="{87191585-EF88-48DE-B1CA-93A99A02BBBF}" dt="2022-07-20T12:53:59.627" v="130" actId="20577"/>
      <pc:docMkLst>
        <pc:docMk/>
      </pc:docMkLst>
      <pc:sldChg chg="modSp mod">
        <pc:chgData name="Webster, Sophie" userId="8f54c3f2-0e58-4675-a597-e349d297757b" providerId="ADAL" clId="{87191585-EF88-48DE-B1CA-93A99A02BBBF}" dt="2022-07-20T12:53:59.627" v="130" actId="20577"/>
        <pc:sldMkLst>
          <pc:docMk/>
          <pc:sldMk cId="2910159628" sldId="256"/>
        </pc:sldMkLst>
        <pc:spChg chg="mod">
          <ac:chgData name="Webster, Sophie" userId="8f54c3f2-0e58-4675-a597-e349d297757b" providerId="ADAL" clId="{87191585-EF88-48DE-B1CA-93A99A02BBBF}" dt="2022-07-20T12:53:59.627" v="130" actId="20577"/>
          <ac:spMkLst>
            <pc:docMk/>
            <pc:sldMk cId="2910159628" sldId="256"/>
            <ac:spMk id="3" creationId="{00000000-0000-0000-0000-000000000000}"/>
          </ac:spMkLst>
        </pc:spChg>
      </pc:sldChg>
      <pc:sldChg chg="addSp delSp modSp mod">
        <pc:chgData name="Webster, Sophie" userId="8f54c3f2-0e58-4675-a597-e349d297757b" providerId="ADAL" clId="{87191585-EF88-48DE-B1CA-93A99A02BBBF}" dt="2022-07-19T20:42:54.691" v="103" actId="1076"/>
        <pc:sldMkLst>
          <pc:docMk/>
          <pc:sldMk cId="3007952016" sldId="263"/>
        </pc:sldMkLst>
        <pc:spChg chg="mod">
          <ac:chgData name="Webster, Sophie" userId="8f54c3f2-0e58-4675-a597-e349d297757b" providerId="ADAL" clId="{87191585-EF88-48DE-B1CA-93A99A02BBBF}" dt="2022-07-19T20:40:31.696" v="7" actId="20577"/>
          <ac:spMkLst>
            <pc:docMk/>
            <pc:sldMk cId="3007952016" sldId="263"/>
            <ac:spMk id="3" creationId="{00000000-0000-0000-0000-000000000000}"/>
          </ac:spMkLst>
        </pc:spChg>
        <pc:picChg chg="del">
          <ac:chgData name="Webster, Sophie" userId="8f54c3f2-0e58-4675-a597-e349d297757b" providerId="ADAL" clId="{87191585-EF88-48DE-B1CA-93A99A02BBBF}" dt="2022-07-19T20:42:50.344" v="100" actId="478"/>
          <ac:picMkLst>
            <pc:docMk/>
            <pc:sldMk cId="3007952016" sldId="263"/>
            <ac:picMk id="4" creationId="{00000000-0000-0000-0000-000000000000}"/>
          </ac:picMkLst>
        </pc:picChg>
        <pc:picChg chg="add mod">
          <ac:chgData name="Webster, Sophie" userId="8f54c3f2-0e58-4675-a597-e349d297757b" providerId="ADAL" clId="{87191585-EF88-48DE-B1CA-93A99A02BBBF}" dt="2022-07-19T20:42:54.691" v="103" actId="1076"/>
          <ac:picMkLst>
            <pc:docMk/>
            <pc:sldMk cId="3007952016" sldId="263"/>
            <ac:picMk id="5" creationId="{6C3AD0CF-1C10-44C5-A9CF-81CB4C4D8BC3}"/>
          </ac:picMkLst>
        </pc:picChg>
      </pc:sldChg>
      <pc:sldChg chg="addSp delSp modSp mod">
        <pc:chgData name="Webster, Sophie" userId="8f54c3f2-0e58-4675-a597-e349d297757b" providerId="ADAL" clId="{87191585-EF88-48DE-B1CA-93A99A02BBBF}" dt="2022-07-19T20:43:11.982" v="108" actId="1076"/>
        <pc:sldMkLst>
          <pc:docMk/>
          <pc:sldMk cId="2645734714" sldId="264"/>
        </pc:sldMkLst>
        <pc:spChg chg="mod">
          <ac:chgData name="Webster, Sophie" userId="8f54c3f2-0e58-4675-a597-e349d297757b" providerId="ADAL" clId="{87191585-EF88-48DE-B1CA-93A99A02BBBF}" dt="2022-07-19T20:40:40.314" v="15" actId="20577"/>
          <ac:spMkLst>
            <pc:docMk/>
            <pc:sldMk cId="2645734714" sldId="264"/>
            <ac:spMk id="3" creationId="{00000000-0000-0000-0000-000000000000}"/>
          </ac:spMkLst>
        </pc:spChg>
        <pc:picChg chg="del">
          <ac:chgData name="Webster, Sophie" userId="8f54c3f2-0e58-4675-a597-e349d297757b" providerId="ADAL" clId="{87191585-EF88-48DE-B1CA-93A99A02BBBF}" dt="2022-07-19T20:43:07.006" v="104" actId="478"/>
          <ac:picMkLst>
            <pc:docMk/>
            <pc:sldMk cId="2645734714" sldId="264"/>
            <ac:picMk id="4" creationId="{00000000-0000-0000-0000-000000000000}"/>
          </ac:picMkLst>
        </pc:picChg>
        <pc:picChg chg="add mod">
          <ac:chgData name="Webster, Sophie" userId="8f54c3f2-0e58-4675-a597-e349d297757b" providerId="ADAL" clId="{87191585-EF88-48DE-B1CA-93A99A02BBBF}" dt="2022-07-19T20:43:11.982" v="108" actId="1076"/>
          <ac:picMkLst>
            <pc:docMk/>
            <pc:sldMk cId="2645734714" sldId="264"/>
            <ac:picMk id="5" creationId="{CFD281FF-D73D-4B92-8683-E80CF3027D3D}"/>
          </ac:picMkLst>
        </pc:picChg>
      </pc:sldChg>
      <pc:sldChg chg="addSp delSp modSp mod">
        <pc:chgData name="Webster, Sophie" userId="8f54c3f2-0e58-4675-a597-e349d297757b" providerId="ADAL" clId="{87191585-EF88-48DE-B1CA-93A99A02BBBF}" dt="2022-07-19T20:44:31.916" v="129" actId="1076"/>
        <pc:sldMkLst>
          <pc:docMk/>
          <pc:sldMk cId="2477948216" sldId="267"/>
        </pc:sldMkLst>
        <pc:spChg chg="mod">
          <ac:chgData name="Webster, Sophie" userId="8f54c3f2-0e58-4675-a597-e349d297757b" providerId="ADAL" clId="{87191585-EF88-48DE-B1CA-93A99A02BBBF}" dt="2022-07-19T20:40:46.089" v="27" actId="20577"/>
          <ac:spMkLst>
            <pc:docMk/>
            <pc:sldMk cId="2477948216" sldId="267"/>
            <ac:spMk id="3" creationId="{00000000-0000-0000-0000-000000000000}"/>
          </ac:spMkLst>
        </pc:spChg>
        <pc:picChg chg="del">
          <ac:chgData name="Webster, Sophie" userId="8f54c3f2-0e58-4675-a597-e349d297757b" providerId="ADAL" clId="{87191585-EF88-48DE-B1CA-93A99A02BBBF}" dt="2022-07-19T20:44:27.603" v="125" actId="478"/>
          <ac:picMkLst>
            <pc:docMk/>
            <pc:sldMk cId="2477948216" sldId="267"/>
            <ac:picMk id="4" creationId="{00000000-0000-0000-0000-000000000000}"/>
          </ac:picMkLst>
        </pc:picChg>
        <pc:picChg chg="add mod">
          <ac:chgData name="Webster, Sophie" userId="8f54c3f2-0e58-4675-a597-e349d297757b" providerId="ADAL" clId="{87191585-EF88-48DE-B1CA-93A99A02BBBF}" dt="2022-07-19T20:44:31.916" v="129" actId="1076"/>
          <ac:picMkLst>
            <pc:docMk/>
            <pc:sldMk cId="2477948216" sldId="267"/>
            <ac:picMk id="5" creationId="{F690DEC7-9EBC-4C85-A327-448770800142}"/>
          </ac:picMkLst>
        </pc:picChg>
      </pc:sldChg>
      <pc:sldChg chg="addSp delSp modSp mod">
        <pc:chgData name="Webster, Sophie" userId="8f54c3f2-0e58-4675-a597-e349d297757b" providerId="ADAL" clId="{87191585-EF88-48DE-B1CA-93A99A02BBBF}" dt="2022-07-19T20:42:30.924" v="99" actId="14100"/>
        <pc:sldMkLst>
          <pc:docMk/>
          <pc:sldMk cId="2283834208" sldId="268"/>
        </pc:sldMkLst>
        <pc:spChg chg="mod">
          <ac:chgData name="Webster, Sophie" userId="8f54c3f2-0e58-4675-a597-e349d297757b" providerId="ADAL" clId="{87191585-EF88-48DE-B1CA-93A99A02BBBF}" dt="2022-07-19T20:40:54.129" v="36" actId="20577"/>
          <ac:spMkLst>
            <pc:docMk/>
            <pc:sldMk cId="2283834208" sldId="268"/>
            <ac:spMk id="3" creationId="{00000000-0000-0000-0000-000000000000}"/>
          </ac:spMkLst>
        </pc:spChg>
        <pc:picChg chg="del">
          <ac:chgData name="Webster, Sophie" userId="8f54c3f2-0e58-4675-a597-e349d297757b" providerId="ADAL" clId="{87191585-EF88-48DE-B1CA-93A99A02BBBF}" dt="2022-07-19T20:42:26.927" v="96" actId="478"/>
          <ac:picMkLst>
            <pc:docMk/>
            <pc:sldMk cId="2283834208" sldId="268"/>
            <ac:picMk id="4" creationId="{00000000-0000-0000-0000-000000000000}"/>
          </ac:picMkLst>
        </pc:picChg>
        <pc:picChg chg="add mod">
          <ac:chgData name="Webster, Sophie" userId="8f54c3f2-0e58-4675-a597-e349d297757b" providerId="ADAL" clId="{87191585-EF88-48DE-B1CA-93A99A02BBBF}" dt="2022-07-19T20:42:30.924" v="99" actId="14100"/>
          <ac:picMkLst>
            <pc:docMk/>
            <pc:sldMk cId="2283834208" sldId="268"/>
            <ac:picMk id="5" creationId="{E6F04FD0-D6A8-4017-A193-755CD6BFAA8B}"/>
          </ac:picMkLst>
        </pc:picChg>
      </pc:sldChg>
      <pc:sldChg chg="addSp delSp modSp mod">
        <pc:chgData name="Webster, Sophie" userId="8f54c3f2-0e58-4675-a597-e349d297757b" providerId="ADAL" clId="{87191585-EF88-48DE-B1CA-93A99A02BBBF}" dt="2022-07-19T20:43:26.659" v="112" actId="1076"/>
        <pc:sldMkLst>
          <pc:docMk/>
          <pc:sldMk cId="3017101007" sldId="269"/>
        </pc:sldMkLst>
        <pc:spChg chg="mod">
          <ac:chgData name="Webster, Sophie" userId="8f54c3f2-0e58-4675-a597-e349d297757b" providerId="ADAL" clId="{87191585-EF88-48DE-B1CA-93A99A02BBBF}" dt="2022-07-19T20:41:10.734" v="46" actId="20577"/>
          <ac:spMkLst>
            <pc:docMk/>
            <pc:sldMk cId="3017101007" sldId="269"/>
            <ac:spMk id="3" creationId="{00000000-0000-0000-0000-000000000000}"/>
          </ac:spMkLst>
        </pc:spChg>
        <pc:picChg chg="del">
          <ac:chgData name="Webster, Sophie" userId="8f54c3f2-0e58-4675-a597-e349d297757b" providerId="ADAL" clId="{87191585-EF88-48DE-B1CA-93A99A02BBBF}" dt="2022-07-19T20:43:23.272" v="109" actId="478"/>
          <ac:picMkLst>
            <pc:docMk/>
            <pc:sldMk cId="3017101007" sldId="269"/>
            <ac:picMk id="4" creationId="{00000000-0000-0000-0000-000000000000}"/>
          </ac:picMkLst>
        </pc:picChg>
        <pc:picChg chg="add mod">
          <ac:chgData name="Webster, Sophie" userId="8f54c3f2-0e58-4675-a597-e349d297757b" providerId="ADAL" clId="{87191585-EF88-48DE-B1CA-93A99A02BBBF}" dt="2022-07-19T20:43:26.659" v="112" actId="1076"/>
          <ac:picMkLst>
            <pc:docMk/>
            <pc:sldMk cId="3017101007" sldId="269"/>
            <ac:picMk id="5" creationId="{DCF28AA1-6422-472A-9020-232F1FFC4A8E}"/>
          </ac:picMkLst>
        </pc:picChg>
      </pc:sldChg>
      <pc:sldChg chg="addSp delSp modSp mod">
        <pc:chgData name="Webster, Sophie" userId="8f54c3f2-0e58-4675-a597-e349d297757b" providerId="ADAL" clId="{87191585-EF88-48DE-B1CA-93A99A02BBBF}" dt="2022-07-19T20:43:38.515" v="117" actId="1076"/>
        <pc:sldMkLst>
          <pc:docMk/>
          <pc:sldMk cId="150873598" sldId="270"/>
        </pc:sldMkLst>
        <pc:spChg chg="mod">
          <ac:chgData name="Webster, Sophie" userId="8f54c3f2-0e58-4675-a597-e349d297757b" providerId="ADAL" clId="{87191585-EF88-48DE-B1CA-93A99A02BBBF}" dt="2022-07-19T20:41:16.574" v="57" actId="20577"/>
          <ac:spMkLst>
            <pc:docMk/>
            <pc:sldMk cId="150873598" sldId="270"/>
            <ac:spMk id="3" creationId="{00000000-0000-0000-0000-000000000000}"/>
          </ac:spMkLst>
        </pc:spChg>
        <pc:picChg chg="del">
          <ac:chgData name="Webster, Sophie" userId="8f54c3f2-0e58-4675-a597-e349d297757b" providerId="ADAL" clId="{87191585-EF88-48DE-B1CA-93A99A02BBBF}" dt="2022-07-19T20:43:34.211" v="113" actId="478"/>
          <ac:picMkLst>
            <pc:docMk/>
            <pc:sldMk cId="150873598" sldId="270"/>
            <ac:picMk id="4" creationId="{00000000-0000-0000-0000-000000000000}"/>
          </ac:picMkLst>
        </pc:picChg>
        <pc:picChg chg="add mod">
          <ac:chgData name="Webster, Sophie" userId="8f54c3f2-0e58-4675-a597-e349d297757b" providerId="ADAL" clId="{87191585-EF88-48DE-B1CA-93A99A02BBBF}" dt="2022-07-19T20:43:38.515" v="117" actId="1076"/>
          <ac:picMkLst>
            <pc:docMk/>
            <pc:sldMk cId="150873598" sldId="270"/>
            <ac:picMk id="5" creationId="{AA19BEEC-5FEF-4ADE-AF34-9164BBECAD47}"/>
          </ac:picMkLst>
        </pc:picChg>
      </pc:sldChg>
      <pc:sldChg chg="addSp delSp modSp mod">
        <pc:chgData name="Webster, Sophie" userId="8f54c3f2-0e58-4675-a597-e349d297757b" providerId="ADAL" clId="{87191585-EF88-48DE-B1CA-93A99A02BBBF}" dt="2022-07-19T20:42:18.171" v="95" actId="1076"/>
        <pc:sldMkLst>
          <pc:docMk/>
          <pc:sldMk cId="3703129499" sldId="271"/>
        </pc:sldMkLst>
        <pc:spChg chg="mod">
          <ac:chgData name="Webster, Sophie" userId="8f54c3f2-0e58-4675-a597-e349d297757b" providerId="ADAL" clId="{87191585-EF88-48DE-B1CA-93A99A02BBBF}" dt="2022-07-19T20:41:28.130" v="68" actId="20577"/>
          <ac:spMkLst>
            <pc:docMk/>
            <pc:sldMk cId="3703129499" sldId="271"/>
            <ac:spMk id="3" creationId="{00000000-0000-0000-0000-000000000000}"/>
          </ac:spMkLst>
        </pc:spChg>
        <pc:picChg chg="del">
          <ac:chgData name="Webster, Sophie" userId="8f54c3f2-0e58-4675-a597-e349d297757b" providerId="ADAL" clId="{87191585-EF88-48DE-B1CA-93A99A02BBBF}" dt="2022-07-19T20:42:14.484" v="92" actId="478"/>
          <ac:picMkLst>
            <pc:docMk/>
            <pc:sldMk cId="3703129499" sldId="271"/>
            <ac:picMk id="4" creationId="{00000000-0000-0000-0000-000000000000}"/>
          </ac:picMkLst>
        </pc:picChg>
        <pc:picChg chg="add mod">
          <ac:chgData name="Webster, Sophie" userId="8f54c3f2-0e58-4675-a597-e349d297757b" providerId="ADAL" clId="{87191585-EF88-48DE-B1CA-93A99A02BBBF}" dt="2022-07-19T20:42:18.171" v="95" actId="1076"/>
          <ac:picMkLst>
            <pc:docMk/>
            <pc:sldMk cId="3703129499" sldId="271"/>
            <ac:picMk id="5" creationId="{77E2A7F4-B883-45CE-BC56-B41A4DB3AE05}"/>
          </ac:picMkLst>
        </pc:picChg>
      </pc:sldChg>
      <pc:sldChg chg="addSp delSp modSp mod">
        <pc:chgData name="Webster, Sophie" userId="8f54c3f2-0e58-4675-a597-e349d297757b" providerId="ADAL" clId="{87191585-EF88-48DE-B1CA-93A99A02BBBF}" dt="2022-07-19T20:43:57.888" v="121" actId="1076"/>
        <pc:sldMkLst>
          <pc:docMk/>
          <pc:sldMk cId="2152779891" sldId="272"/>
        </pc:sldMkLst>
        <pc:spChg chg="mod">
          <ac:chgData name="Webster, Sophie" userId="8f54c3f2-0e58-4675-a597-e349d297757b" providerId="ADAL" clId="{87191585-EF88-48DE-B1CA-93A99A02BBBF}" dt="2022-07-19T20:41:47.974" v="78" actId="20577"/>
          <ac:spMkLst>
            <pc:docMk/>
            <pc:sldMk cId="2152779891" sldId="272"/>
            <ac:spMk id="3" creationId="{00000000-0000-0000-0000-000000000000}"/>
          </ac:spMkLst>
        </pc:spChg>
        <pc:picChg chg="del">
          <ac:chgData name="Webster, Sophie" userId="8f54c3f2-0e58-4675-a597-e349d297757b" providerId="ADAL" clId="{87191585-EF88-48DE-B1CA-93A99A02BBBF}" dt="2022-07-19T20:43:54.225" v="118" actId="478"/>
          <ac:picMkLst>
            <pc:docMk/>
            <pc:sldMk cId="2152779891" sldId="272"/>
            <ac:picMk id="4" creationId="{00000000-0000-0000-0000-000000000000}"/>
          </ac:picMkLst>
        </pc:picChg>
        <pc:picChg chg="add mod">
          <ac:chgData name="Webster, Sophie" userId="8f54c3f2-0e58-4675-a597-e349d297757b" providerId="ADAL" clId="{87191585-EF88-48DE-B1CA-93A99A02BBBF}" dt="2022-07-19T20:43:57.888" v="121" actId="1076"/>
          <ac:picMkLst>
            <pc:docMk/>
            <pc:sldMk cId="2152779891" sldId="272"/>
            <ac:picMk id="5" creationId="{24515F8E-3E7D-4714-A7ED-13AFC0F8163B}"/>
          </ac:picMkLst>
        </pc:picChg>
      </pc:sldChg>
      <pc:sldChg chg="addSp delSp modSp mod">
        <pc:chgData name="Webster, Sophie" userId="8f54c3f2-0e58-4675-a597-e349d297757b" providerId="ADAL" clId="{87191585-EF88-48DE-B1CA-93A99A02BBBF}" dt="2022-07-19T20:44:13.645" v="124" actId="1076"/>
        <pc:sldMkLst>
          <pc:docMk/>
          <pc:sldMk cId="1197645702" sldId="273"/>
        </pc:sldMkLst>
        <pc:spChg chg="mod">
          <ac:chgData name="Webster, Sophie" userId="8f54c3f2-0e58-4675-a597-e349d297757b" providerId="ADAL" clId="{87191585-EF88-48DE-B1CA-93A99A02BBBF}" dt="2022-07-19T20:41:58.677" v="90" actId="20577"/>
          <ac:spMkLst>
            <pc:docMk/>
            <pc:sldMk cId="1197645702" sldId="273"/>
            <ac:spMk id="3" creationId="{00000000-0000-0000-0000-000000000000}"/>
          </ac:spMkLst>
        </pc:spChg>
        <pc:picChg chg="del">
          <ac:chgData name="Webster, Sophie" userId="8f54c3f2-0e58-4675-a597-e349d297757b" providerId="ADAL" clId="{87191585-EF88-48DE-B1CA-93A99A02BBBF}" dt="2022-07-19T20:42:00.517" v="91" actId="478"/>
          <ac:picMkLst>
            <pc:docMk/>
            <pc:sldMk cId="1197645702" sldId="273"/>
            <ac:picMk id="4" creationId="{00000000-0000-0000-0000-000000000000}"/>
          </ac:picMkLst>
        </pc:picChg>
        <pc:picChg chg="add mod">
          <ac:chgData name="Webster, Sophie" userId="8f54c3f2-0e58-4675-a597-e349d297757b" providerId="ADAL" clId="{87191585-EF88-48DE-B1CA-93A99A02BBBF}" dt="2022-07-19T20:44:13.645" v="124" actId="1076"/>
          <ac:picMkLst>
            <pc:docMk/>
            <pc:sldMk cId="1197645702" sldId="273"/>
            <ac:picMk id="5" creationId="{6B76E3FB-F466-4B9E-A016-6BE44CA7AF22}"/>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r>
              <a:rPr lang="en-GB"/>
              <a:t>Classification: UNCLASSIFIED
</a:t>
            </a:r>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1E4D1B2D-DFBF-43F5-9AC9-C06B00221F4C}" type="datetimeFigureOut">
              <a:rPr lang="en-GB" smtClean="0"/>
              <a:t>20/07/2022</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r>
              <a:rPr lang="en-GB"/>
              <a:t>
Classification: UNCLASSIFIED</a:t>
            </a:r>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EF8F1628-C4F9-4078-B299-E69A7DD359E6}" type="slidenum">
              <a:rPr lang="en-GB" smtClean="0"/>
              <a:t>‹#›</a:t>
            </a:fld>
            <a:endParaRPr lang="en-GB"/>
          </a:p>
        </p:txBody>
      </p:sp>
    </p:spTree>
    <p:extLst>
      <p:ext uri="{BB962C8B-B14F-4D97-AF65-F5344CB8AC3E}">
        <p14:creationId xmlns:p14="http://schemas.microsoft.com/office/powerpoint/2010/main" val="1393477676"/>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r>
              <a:rPr lang="en-GB"/>
              <a:t>Classification: UNCLASSIFIED
</a:t>
            </a: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8FC87E6-12F1-4C84-8219-0D78C1FD4B07}" type="datetimeFigureOut">
              <a:rPr lang="en-GB" smtClean="0"/>
              <a:t>20/07/2022</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r>
              <a:rPr lang="en-GB"/>
              <a:t>
Classification: UNCLASSIFIED</a:t>
            </a: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1360C9D-97F3-4D28-BE70-7B932006412B}" type="slidenum">
              <a:rPr lang="en-GB" smtClean="0"/>
              <a:t>‹#›</a:t>
            </a:fld>
            <a:endParaRPr lang="en-GB"/>
          </a:p>
        </p:txBody>
      </p:sp>
    </p:spTree>
    <p:extLst>
      <p:ext uri="{BB962C8B-B14F-4D97-AF65-F5344CB8AC3E}">
        <p14:creationId xmlns:p14="http://schemas.microsoft.com/office/powerpoint/2010/main" val="1705131352"/>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1360C9D-97F3-4D28-BE70-7B932006412B}" type="slidenum">
              <a:rPr lang="en-GB" smtClean="0"/>
              <a:t>1</a:t>
            </a:fld>
            <a:endParaRPr lang="en-GB"/>
          </a:p>
        </p:txBody>
      </p:sp>
    </p:spTree>
    <p:extLst>
      <p:ext uri="{BB962C8B-B14F-4D97-AF65-F5344CB8AC3E}">
        <p14:creationId xmlns:p14="http://schemas.microsoft.com/office/powerpoint/2010/main" val="16881735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3796" name="Footer Placeholder 3"/>
          <p:cNvSpPr>
            <a:spLocks noGrp="1"/>
          </p:cNvSpPr>
          <p:nvPr>
            <p:ph type="ftr" sz="quarter" idx="4"/>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altLang="en-US"/>
              <a:t>
Classification: OFFICIAL</a:t>
            </a:r>
          </a:p>
        </p:txBody>
      </p:sp>
      <p:sp>
        <p:nvSpPr>
          <p:cNvPr id="33797" name="Slide Number Placeholder 4"/>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FB14E920-82ED-4A48-B2B3-3E9B36A1C03F}" type="slidenum">
              <a:rPr lang="en-GB" altLang="en-US" smtClean="0"/>
              <a:pPr eaLnBrk="1" hangingPunct="1"/>
              <a:t>2</a:t>
            </a:fld>
            <a:endParaRPr lang="en-GB"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01EC027-C31E-464B-B61E-3A0D2E6B8966}" type="slidenum">
              <a:rPr lang="en-GB" smtClean="0"/>
              <a:t>3</a:t>
            </a:fld>
            <a:endParaRPr lang="en-GB"/>
          </a:p>
        </p:txBody>
      </p:sp>
    </p:spTree>
    <p:extLst>
      <p:ext uri="{BB962C8B-B14F-4D97-AF65-F5344CB8AC3E}">
        <p14:creationId xmlns:p14="http://schemas.microsoft.com/office/powerpoint/2010/main" val="28785761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1360C9D-97F3-4D28-BE70-7B932006412B}" type="slidenum">
              <a:rPr lang="en-GB" smtClean="0"/>
              <a:t>4</a:t>
            </a:fld>
            <a:endParaRPr lang="en-GB"/>
          </a:p>
        </p:txBody>
      </p:sp>
    </p:spTree>
    <p:extLst>
      <p:ext uri="{BB962C8B-B14F-4D97-AF65-F5344CB8AC3E}">
        <p14:creationId xmlns:p14="http://schemas.microsoft.com/office/powerpoint/2010/main" val="16553178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1360C9D-97F3-4D28-BE70-7B932006412B}" type="slidenum">
              <a:rPr lang="en-GB" smtClean="0"/>
              <a:t>5</a:t>
            </a:fld>
            <a:endParaRPr lang="en-GB"/>
          </a:p>
        </p:txBody>
      </p:sp>
    </p:spTree>
    <p:extLst>
      <p:ext uri="{BB962C8B-B14F-4D97-AF65-F5344CB8AC3E}">
        <p14:creationId xmlns:p14="http://schemas.microsoft.com/office/powerpoint/2010/main" val="21961808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1360C9D-97F3-4D28-BE70-7B932006412B}" type="slidenum">
              <a:rPr lang="en-GB" smtClean="0"/>
              <a:t>6</a:t>
            </a:fld>
            <a:endParaRPr lang="en-GB"/>
          </a:p>
        </p:txBody>
      </p:sp>
    </p:spTree>
    <p:extLst>
      <p:ext uri="{BB962C8B-B14F-4D97-AF65-F5344CB8AC3E}">
        <p14:creationId xmlns:p14="http://schemas.microsoft.com/office/powerpoint/2010/main" val="22618829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1360C9D-97F3-4D28-BE70-7B932006412B}" type="slidenum">
              <a:rPr lang="en-GB" smtClean="0"/>
              <a:t>7</a:t>
            </a:fld>
            <a:endParaRPr lang="en-GB"/>
          </a:p>
        </p:txBody>
      </p:sp>
    </p:spTree>
    <p:extLst>
      <p:ext uri="{BB962C8B-B14F-4D97-AF65-F5344CB8AC3E}">
        <p14:creationId xmlns:p14="http://schemas.microsoft.com/office/powerpoint/2010/main" val="16853975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1360C9D-97F3-4D28-BE70-7B932006412B}" type="slidenum">
              <a:rPr lang="en-GB" smtClean="0"/>
              <a:t>8</a:t>
            </a:fld>
            <a:endParaRPr lang="en-GB"/>
          </a:p>
        </p:txBody>
      </p:sp>
    </p:spTree>
    <p:extLst>
      <p:ext uri="{BB962C8B-B14F-4D97-AF65-F5344CB8AC3E}">
        <p14:creationId xmlns:p14="http://schemas.microsoft.com/office/powerpoint/2010/main" val="375518486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1360C9D-97F3-4D28-BE70-7B932006412B}" type="slidenum">
              <a:rPr lang="en-GB" smtClean="0"/>
              <a:t>9</a:t>
            </a:fld>
            <a:endParaRPr lang="en-GB"/>
          </a:p>
        </p:txBody>
      </p:sp>
    </p:spTree>
    <p:extLst>
      <p:ext uri="{BB962C8B-B14F-4D97-AF65-F5344CB8AC3E}">
        <p14:creationId xmlns:p14="http://schemas.microsoft.com/office/powerpoint/2010/main" val="128596322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1360C9D-97F3-4D28-BE70-7B932006412B}" type="slidenum">
              <a:rPr lang="en-GB" smtClean="0"/>
              <a:t>10</a:t>
            </a:fld>
            <a:endParaRPr lang="en-GB"/>
          </a:p>
        </p:txBody>
      </p:sp>
    </p:spTree>
    <p:extLst>
      <p:ext uri="{BB962C8B-B14F-4D97-AF65-F5344CB8AC3E}">
        <p14:creationId xmlns:p14="http://schemas.microsoft.com/office/powerpoint/2010/main" val="14015784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1360C9D-97F3-4D28-BE70-7B932006412B}" type="slidenum">
              <a:rPr lang="en-GB" smtClean="0"/>
              <a:t>11</a:t>
            </a:fld>
            <a:endParaRPr lang="en-GB"/>
          </a:p>
        </p:txBody>
      </p:sp>
    </p:spTree>
    <p:extLst>
      <p:ext uri="{BB962C8B-B14F-4D97-AF65-F5344CB8AC3E}">
        <p14:creationId xmlns:p14="http://schemas.microsoft.com/office/powerpoint/2010/main" val="49348832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1360C9D-97F3-4D28-BE70-7B932006412B}" type="slidenum">
              <a:rPr lang="en-GB" smtClean="0"/>
              <a:t>12</a:t>
            </a:fld>
            <a:endParaRPr lang="en-GB"/>
          </a:p>
        </p:txBody>
      </p:sp>
    </p:spTree>
    <p:extLst>
      <p:ext uri="{BB962C8B-B14F-4D97-AF65-F5344CB8AC3E}">
        <p14:creationId xmlns:p14="http://schemas.microsoft.com/office/powerpoint/2010/main" val="23273468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Footer Placeholder 3"/>
          <p:cNvSpPr>
            <a:spLocks noGrp="1"/>
          </p:cNvSpPr>
          <p:nvPr>
            <p:ph type="ftr" sz="quarter" idx="10"/>
          </p:nvPr>
        </p:nvSpPr>
        <p:spPr/>
        <p:txBody>
          <a:bodyPr/>
          <a:lstStyle/>
          <a:p>
            <a:r>
              <a:rPr lang="en-GB"/>
              <a:t>
Classification: OFFICIAL</a:t>
            </a:r>
          </a:p>
        </p:txBody>
      </p:sp>
      <p:sp>
        <p:nvSpPr>
          <p:cNvPr id="5" name="Slide Number Placeholder 4"/>
          <p:cNvSpPr>
            <a:spLocks noGrp="1"/>
          </p:cNvSpPr>
          <p:nvPr>
            <p:ph type="sldNum" sz="quarter" idx="11"/>
          </p:nvPr>
        </p:nvSpPr>
        <p:spPr/>
        <p:txBody>
          <a:bodyPr/>
          <a:lstStyle/>
          <a:p>
            <a:fld id="{C94E0BB0-843A-4DC8-ADA7-6131357BC6D6}" type="slidenum">
              <a:rPr lang="en-GB" smtClean="0"/>
              <a:t>13</a:t>
            </a:fld>
            <a:endParaRPr lang="en-GB"/>
          </a:p>
        </p:txBody>
      </p:sp>
    </p:spTree>
    <p:extLst>
      <p:ext uri="{BB962C8B-B14F-4D97-AF65-F5344CB8AC3E}">
        <p14:creationId xmlns:p14="http://schemas.microsoft.com/office/powerpoint/2010/main" val="112421392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a:t>Click to edit Master title style</a:t>
            </a:r>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3E796DFA-092A-4EF3-A9F6-421D73243A92}" type="datetimeFigureOut">
              <a:rPr lang="en-GB" smtClean="0"/>
              <a:t>20/07/2022</a:t>
            </a:fld>
            <a:endParaRPr lang="en-GB"/>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GB"/>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2F7D01AE-907A-45FB-8CFC-A04EF277149B}"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3E796DFA-092A-4EF3-A9F6-421D73243A92}" type="datetimeFigureOut">
              <a:rPr lang="en-GB" smtClean="0"/>
              <a:t>20/07/2022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F7D01AE-907A-45FB-8CFC-A04EF277149B}" type="slidenum">
              <a:rPr lang="en-GB" smtClean="0"/>
              <a:t>‹#›</a:t>
            </a:fld>
            <a:endParaRPr lang="en-GB"/>
          </a:p>
        </p:txBody>
      </p:sp>
      <p:sp>
        <p:nvSpPr>
          <p:cNvPr id="7" name="Title 6"/>
          <p:cNvSpPr>
            <a:spLocks noGrp="1"/>
          </p:cNvSpPr>
          <p:nvPr>
            <p:ph type="title"/>
          </p:nvPr>
        </p:nvSpPr>
        <p:spPr/>
        <p:txBody>
          <a:bodyPr rtlCol="0"/>
          <a:lstStyle/>
          <a:p>
            <a:r>
              <a:rPr kumimoji="0" lang="en-US"/>
              <a:t>Click to edit Master title style</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a:t>Click to edit Master title style</a:t>
            </a:r>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3E796DFA-092A-4EF3-A9F6-421D73243A92}" type="datetimeFigureOut">
              <a:rPr lang="en-GB" smtClean="0"/>
              <a:t>20/07/2022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F7D01AE-907A-45FB-8CFC-A04EF277149B}" type="slidenum">
              <a:rPr lang="en-GB" smtClean="0"/>
              <a:t>‹#›</a:t>
            </a:fld>
            <a:endParaRPr lang="en-GB"/>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3E796DFA-092A-4EF3-A9F6-421D73243A92}" type="datetimeFigureOut">
              <a:rPr lang="en-GB" smtClean="0"/>
              <a:t>20/07/2022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F7D01AE-907A-45FB-8CFC-A04EF277149B}" type="slidenum">
              <a:rPr lang="en-GB" smtClean="0"/>
              <a:t>‹#›</a:t>
            </a:fld>
            <a:endParaRPr lang="en-GB"/>
          </a:p>
        </p:txBody>
      </p:sp>
      <p:sp>
        <p:nvSpPr>
          <p:cNvPr id="8" name="Title 7"/>
          <p:cNvSpPr>
            <a:spLocks noGrp="1"/>
          </p:cNvSpPr>
          <p:nvPr>
            <p:ph type="title"/>
          </p:nvPr>
        </p:nvSpPr>
        <p:spPr/>
        <p:txBody>
          <a:bodyPr rtlCol="0"/>
          <a:lstStyle/>
          <a:p>
            <a:r>
              <a:rPr kumimoji="0" lang="en-US"/>
              <a:t>Click to edit Master title style</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a:t>Click to edit Master title style</a:t>
            </a:r>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3E796DFA-092A-4EF3-A9F6-421D73243A92}" type="datetimeFigureOut">
              <a:rPr lang="en-GB" smtClean="0"/>
              <a:t>20/07/2022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F7D01AE-907A-45FB-8CFC-A04EF277149B}"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3E796DFA-092A-4EF3-A9F6-421D73243A92}" type="datetimeFigureOut">
              <a:rPr lang="en-GB" smtClean="0"/>
              <a:t>20/07/2022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F7D01AE-907A-45FB-8CFC-A04EF277149B}" type="slidenum">
              <a:rPr lang="en-GB" smtClean="0"/>
              <a:t>‹#›</a:t>
            </a:fld>
            <a:endParaRPr lang="en-GB"/>
          </a:p>
        </p:txBody>
      </p:sp>
      <p:sp>
        <p:nvSpPr>
          <p:cNvPr id="6" name="Title 5"/>
          <p:cNvSpPr>
            <a:spLocks noGrp="1"/>
          </p:cNvSpPr>
          <p:nvPr>
            <p:ph type="title"/>
          </p:nvPr>
        </p:nvSpPr>
        <p:spPr/>
        <p:txBody>
          <a:bodyPr rtlCol="0"/>
          <a:lstStyle/>
          <a:p>
            <a:r>
              <a:rPr kumimoji="0" lang="en-US"/>
              <a:t>Click to edit Master title style</a:t>
            </a: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E796DFA-092A-4EF3-A9F6-421D73243A92}" type="datetimeFigureOut">
              <a:rPr lang="en-GB" smtClean="0"/>
              <a:t>20/07/2022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F7D01AE-907A-45FB-8CFC-A04EF277149B}"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a:t>Click to edit Master title style</a:t>
            </a:r>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p>
            <a:fld id="{3E796DFA-092A-4EF3-A9F6-421D73243A92}" type="datetimeFigureOut">
              <a:rPr lang="en-GB" smtClean="0"/>
              <a:t>20/07/2022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F7D01AE-907A-45FB-8CFC-A04EF277149B}"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3E796DFA-092A-4EF3-A9F6-421D73243A92}" type="datetimeFigureOut">
              <a:rPr lang="en-GB" smtClean="0"/>
              <a:t>20/07/2022</a:t>
            </a:fld>
            <a:endParaRPr lang="en-GB"/>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GB"/>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2F7D01AE-907A-45FB-8CFC-A04EF277149B}" type="slidenum">
              <a:rPr lang="en-GB" smtClean="0"/>
              <a:t>‹#›</a:t>
            </a:fld>
            <a:endParaRPr lang="en-GB"/>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a:t>Click to edit Master title style</a:t>
            </a:r>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a:xfrm>
            <a:off x="457200" y="1481329"/>
            <a:ext cx="8229600" cy="4386071"/>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3E796DFA-092A-4EF3-A9F6-421D73243A92}" type="datetimeFigureOut">
              <a:rPr lang="en-GB" smtClean="0"/>
              <a:t>20/07/2022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F7D01AE-907A-45FB-8CFC-A04EF277149B}"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274641"/>
            <a:ext cx="6324600" cy="5592760"/>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3E796DFA-092A-4EF3-A9F6-421D73243A92}" type="datetimeFigureOut">
              <a:rPr lang="en-GB" smtClean="0"/>
              <a:t>20/07/2022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F7D01AE-907A-45FB-8CFC-A04EF277149B}"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p>
            <a:r>
              <a:rPr kumimoji="0" lang="en-US"/>
              <a:t>Click to edit Master title style</a:t>
            </a:r>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3E796DFA-092A-4EF3-A9F6-421D73243A92}" type="datetimeFigureOut">
              <a:rPr lang="en-GB" smtClean="0"/>
              <a:t>20/07/2022</a:t>
            </a:fld>
            <a:endParaRPr lang="en-GB"/>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r>
              <a:rPr lang="en-GB"/>
              <a:t>
Classification: UNCLASSIFIED</a:t>
            </a:r>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2F7D01AE-907A-45FB-8CFC-A04EF277149B}"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Feeling Anxious</a:t>
            </a:r>
          </a:p>
        </p:txBody>
      </p:sp>
      <p:sp>
        <p:nvSpPr>
          <p:cNvPr id="3" name="Subtitle 2"/>
          <p:cNvSpPr>
            <a:spLocks noGrp="1"/>
          </p:cNvSpPr>
          <p:nvPr>
            <p:ph type="subTitle" idx="1"/>
          </p:nvPr>
        </p:nvSpPr>
        <p:spPr/>
        <p:txBody>
          <a:bodyPr/>
          <a:lstStyle/>
          <a:p>
            <a:endParaRPr lang="en-GB" dirty="0"/>
          </a:p>
        </p:txBody>
      </p:sp>
    </p:spTree>
    <p:extLst>
      <p:ext uri="{BB962C8B-B14F-4D97-AF65-F5344CB8AC3E}">
        <p14:creationId xmlns:p14="http://schemas.microsoft.com/office/powerpoint/2010/main" val="29101596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a:xfrm>
            <a:off x="395288" y="115888"/>
            <a:ext cx="8229600" cy="1143000"/>
          </a:xfrm>
        </p:spPr>
        <p:txBody>
          <a:bodyPr/>
          <a:lstStyle/>
          <a:p>
            <a:r>
              <a:rPr lang="en-GB" altLang="en-US" dirty="0"/>
              <a:t>Breathing x3</a:t>
            </a:r>
          </a:p>
        </p:txBody>
      </p:sp>
      <p:sp>
        <p:nvSpPr>
          <p:cNvPr id="9219" name="TextBox 2"/>
          <p:cNvSpPr txBox="1">
            <a:spLocks noChangeArrowheads="1"/>
          </p:cNvSpPr>
          <p:nvPr/>
        </p:nvSpPr>
        <p:spPr bwMode="auto">
          <a:xfrm>
            <a:off x="395288" y="1125538"/>
            <a:ext cx="8497887"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rgbClr val="800080"/>
                </a:solidFill>
                <a:latin typeface="Trebuchet MS" pitchFamily="34" charset="0"/>
              </a:defRPr>
            </a:lvl1pPr>
            <a:lvl2pPr marL="742950" indent="-285750" eaLnBrk="0" hangingPunct="0">
              <a:spcBef>
                <a:spcPct val="20000"/>
              </a:spcBef>
              <a:buChar char="–"/>
              <a:defRPr sz="2800">
                <a:solidFill>
                  <a:srgbClr val="800080"/>
                </a:solidFill>
                <a:latin typeface="Trebuchet MS" pitchFamily="34" charset="0"/>
              </a:defRPr>
            </a:lvl2pPr>
            <a:lvl3pPr marL="1143000" indent="-228600" eaLnBrk="0" hangingPunct="0">
              <a:spcBef>
                <a:spcPct val="20000"/>
              </a:spcBef>
              <a:buChar char="•"/>
              <a:defRPr sz="2400">
                <a:solidFill>
                  <a:srgbClr val="800080"/>
                </a:solidFill>
                <a:latin typeface="Trebuchet MS" pitchFamily="34" charset="0"/>
              </a:defRPr>
            </a:lvl3pPr>
            <a:lvl4pPr marL="1600200" indent="-228600" eaLnBrk="0" hangingPunct="0">
              <a:spcBef>
                <a:spcPct val="20000"/>
              </a:spcBef>
              <a:buChar char="–"/>
              <a:defRPr sz="2000">
                <a:solidFill>
                  <a:srgbClr val="800080"/>
                </a:solidFill>
                <a:latin typeface="Trebuchet MS" pitchFamily="34" charset="0"/>
              </a:defRPr>
            </a:lvl4pPr>
            <a:lvl5pPr marL="2057400" indent="-228600" eaLnBrk="0" hangingPunct="0">
              <a:spcBef>
                <a:spcPct val="20000"/>
              </a:spcBef>
              <a:buChar char="»"/>
              <a:defRPr sz="2000">
                <a:solidFill>
                  <a:srgbClr val="800080"/>
                </a:solidFill>
                <a:latin typeface="Trebuchet MS" pitchFamily="34" charset="0"/>
              </a:defRPr>
            </a:lvl5pPr>
            <a:lvl6pPr marL="2514600" indent="-228600" eaLnBrk="0" fontAlgn="base" hangingPunct="0">
              <a:spcBef>
                <a:spcPct val="20000"/>
              </a:spcBef>
              <a:spcAft>
                <a:spcPct val="0"/>
              </a:spcAft>
              <a:buChar char="»"/>
              <a:defRPr sz="2000">
                <a:solidFill>
                  <a:srgbClr val="800080"/>
                </a:solidFill>
                <a:latin typeface="Trebuchet MS" pitchFamily="34" charset="0"/>
              </a:defRPr>
            </a:lvl6pPr>
            <a:lvl7pPr marL="2971800" indent="-228600" eaLnBrk="0" fontAlgn="base" hangingPunct="0">
              <a:spcBef>
                <a:spcPct val="20000"/>
              </a:spcBef>
              <a:spcAft>
                <a:spcPct val="0"/>
              </a:spcAft>
              <a:buChar char="»"/>
              <a:defRPr sz="2000">
                <a:solidFill>
                  <a:srgbClr val="800080"/>
                </a:solidFill>
                <a:latin typeface="Trebuchet MS" pitchFamily="34" charset="0"/>
              </a:defRPr>
            </a:lvl7pPr>
            <a:lvl8pPr marL="3429000" indent="-228600" eaLnBrk="0" fontAlgn="base" hangingPunct="0">
              <a:spcBef>
                <a:spcPct val="20000"/>
              </a:spcBef>
              <a:spcAft>
                <a:spcPct val="0"/>
              </a:spcAft>
              <a:buChar char="»"/>
              <a:defRPr sz="2000">
                <a:solidFill>
                  <a:srgbClr val="800080"/>
                </a:solidFill>
                <a:latin typeface="Trebuchet MS" pitchFamily="34" charset="0"/>
              </a:defRPr>
            </a:lvl8pPr>
            <a:lvl9pPr marL="3886200" indent="-228600" eaLnBrk="0" fontAlgn="base" hangingPunct="0">
              <a:spcBef>
                <a:spcPct val="20000"/>
              </a:spcBef>
              <a:spcAft>
                <a:spcPct val="0"/>
              </a:spcAft>
              <a:buChar char="»"/>
              <a:defRPr sz="2000">
                <a:solidFill>
                  <a:srgbClr val="800080"/>
                </a:solidFill>
                <a:latin typeface="Trebuchet MS" pitchFamily="34" charset="0"/>
              </a:defRPr>
            </a:lvl9pPr>
          </a:lstStyle>
          <a:p>
            <a:pPr eaLnBrk="1" hangingPunct="1">
              <a:spcBef>
                <a:spcPct val="0"/>
              </a:spcBef>
              <a:buFontTx/>
              <a:buNone/>
            </a:pPr>
            <a:r>
              <a:rPr lang="en-GB" altLang="en-US" sz="3600" dirty="0">
                <a:solidFill>
                  <a:schemeClr val="tx1"/>
                </a:solidFill>
                <a:latin typeface="+mn-lt"/>
                <a:cs typeface="Arial" charset="0"/>
              </a:rPr>
              <a:t>Breathe in through the nose…hold for 3 seconds…and breathe out </a:t>
            </a:r>
            <a:r>
              <a:rPr lang="en-GB" altLang="en-US" sz="3600" u="sng" dirty="0">
                <a:solidFill>
                  <a:schemeClr val="tx1"/>
                </a:solidFill>
                <a:latin typeface="+mn-lt"/>
                <a:cs typeface="Arial" charset="0"/>
              </a:rPr>
              <a:t>slowly</a:t>
            </a:r>
            <a:r>
              <a:rPr lang="en-GB" altLang="en-US" sz="3600" dirty="0">
                <a:solidFill>
                  <a:schemeClr val="tx1"/>
                </a:solidFill>
                <a:latin typeface="+mn-lt"/>
                <a:cs typeface="Arial" charset="0"/>
              </a:rPr>
              <a:t> and </a:t>
            </a:r>
            <a:r>
              <a:rPr lang="en-GB" altLang="en-US" sz="3600" u="sng" dirty="0">
                <a:solidFill>
                  <a:schemeClr val="tx1"/>
                </a:solidFill>
                <a:latin typeface="+mn-lt"/>
                <a:cs typeface="Arial" charset="0"/>
              </a:rPr>
              <a:t>quietly</a:t>
            </a:r>
            <a:r>
              <a:rPr lang="en-GB" altLang="en-US" sz="3600" dirty="0">
                <a:solidFill>
                  <a:schemeClr val="tx1"/>
                </a:solidFill>
                <a:latin typeface="+mn-lt"/>
                <a:cs typeface="Arial" charset="0"/>
              </a:rPr>
              <a:t> through the mouth. </a:t>
            </a:r>
          </a:p>
        </p:txBody>
      </p:sp>
      <p:pic>
        <p:nvPicPr>
          <p:cNvPr id="9220" name="Picture 4" descr="Image result for inhal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71800" y="3433862"/>
            <a:ext cx="3624263" cy="2166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479091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Ask permission to touch your partner</a:t>
            </a:r>
          </a:p>
        </p:txBody>
      </p:sp>
    </p:spTree>
    <p:extLst>
      <p:ext uri="{BB962C8B-B14F-4D97-AF65-F5344CB8AC3E}">
        <p14:creationId xmlns:p14="http://schemas.microsoft.com/office/powerpoint/2010/main" val="32707949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728" indent="0">
              <a:buNone/>
            </a:pPr>
            <a:r>
              <a:rPr lang="en-GB" dirty="0"/>
              <a:t>Feeling worried is when we are worried or scared about what might happen or what other people think about us.</a:t>
            </a:r>
          </a:p>
        </p:txBody>
      </p:sp>
      <p:sp>
        <p:nvSpPr>
          <p:cNvPr id="3" name="Title 2"/>
          <p:cNvSpPr>
            <a:spLocks noGrp="1"/>
          </p:cNvSpPr>
          <p:nvPr>
            <p:ph type="title"/>
          </p:nvPr>
        </p:nvSpPr>
        <p:spPr/>
        <p:txBody>
          <a:bodyPr/>
          <a:lstStyle/>
          <a:p>
            <a:r>
              <a:rPr lang="en-GB" dirty="0"/>
              <a:t>The Swan</a:t>
            </a:r>
          </a:p>
        </p:txBody>
      </p:sp>
      <p:pic>
        <p:nvPicPr>
          <p:cNvPr id="5" name="Picture 4">
            <a:extLst>
              <a:ext uri="{FF2B5EF4-FFF2-40B4-BE49-F238E27FC236}">
                <a16:creationId xmlns:a16="http://schemas.microsoft.com/office/drawing/2014/main" id="{6C3AD0CF-1C10-44C5-A9CF-81CB4C4D8BC3}"/>
              </a:ext>
            </a:extLst>
          </p:cNvPr>
          <p:cNvPicPr>
            <a:picLocks noChangeAspect="1"/>
          </p:cNvPicPr>
          <p:nvPr/>
        </p:nvPicPr>
        <p:blipFill>
          <a:blip r:embed="rId3"/>
          <a:stretch>
            <a:fillRect/>
          </a:stretch>
        </p:blipFill>
        <p:spPr>
          <a:xfrm>
            <a:off x="2339752" y="3068960"/>
            <a:ext cx="4829086" cy="2736119"/>
          </a:xfrm>
          <a:prstGeom prst="rect">
            <a:avLst/>
          </a:prstGeom>
        </p:spPr>
      </p:pic>
    </p:spTree>
    <p:extLst>
      <p:ext uri="{BB962C8B-B14F-4D97-AF65-F5344CB8AC3E}">
        <p14:creationId xmlns:p14="http://schemas.microsoft.com/office/powerpoint/2010/main" val="30079520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728" indent="0">
              <a:buNone/>
            </a:pPr>
            <a:r>
              <a:rPr lang="en-GB" dirty="0"/>
              <a:t>It is normal to feel a little anxious when doing new things or going to new places.</a:t>
            </a:r>
          </a:p>
        </p:txBody>
      </p:sp>
      <p:sp>
        <p:nvSpPr>
          <p:cNvPr id="3" name="Title 2"/>
          <p:cNvSpPr>
            <a:spLocks noGrp="1"/>
          </p:cNvSpPr>
          <p:nvPr>
            <p:ph type="title"/>
          </p:nvPr>
        </p:nvSpPr>
        <p:spPr/>
        <p:txBody>
          <a:bodyPr/>
          <a:lstStyle/>
          <a:p>
            <a:r>
              <a:rPr lang="en-GB" dirty="0"/>
              <a:t>The Bear</a:t>
            </a:r>
          </a:p>
        </p:txBody>
      </p:sp>
      <p:pic>
        <p:nvPicPr>
          <p:cNvPr id="5" name="Picture 4">
            <a:extLst>
              <a:ext uri="{FF2B5EF4-FFF2-40B4-BE49-F238E27FC236}">
                <a16:creationId xmlns:a16="http://schemas.microsoft.com/office/drawing/2014/main" id="{CFD281FF-D73D-4B92-8683-E80CF3027D3D}"/>
              </a:ext>
            </a:extLst>
          </p:cNvPr>
          <p:cNvPicPr>
            <a:picLocks noChangeAspect="1"/>
          </p:cNvPicPr>
          <p:nvPr/>
        </p:nvPicPr>
        <p:blipFill>
          <a:blip r:embed="rId3"/>
          <a:stretch>
            <a:fillRect/>
          </a:stretch>
        </p:blipFill>
        <p:spPr>
          <a:xfrm>
            <a:off x="2483768" y="2924944"/>
            <a:ext cx="3921948" cy="2350056"/>
          </a:xfrm>
          <a:prstGeom prst="rect">
            <a:avLst/>
          </a:prstGeom>
        </p:spPr>
      </p:pic>
    </p:spTree>
    <p:extLst>
      <p:ext uri="{BB962C8B-B14F-4D97-AF65-F5344CB8AC3E}">
        <p14:creationId xmlns:p14="http://schemas.microsoft.com/office/powerpoint/2010/main" val="26457347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728" indent="0">
              <a:buNone/>
            </a:pPr>
            <a:r>
              <a:rPr lang="en-GB" dirty="0"/>
              <a:t>We might also feel anxious when we have to do something or say something in front of other people.</a:t>
            </a:r>
          </a:p>
          <a:p>
            <a:pPr marL="109728" indent="0">
              <a:buNone/>
            </a:pPr>
            <a:endParaRPr lang="en-GB" dirty="0"/>
          </a:p>
        </p:txBody>
      </p:sp>
      <p:sp>
        <p:nvSpPr>
          <p:cNvPr id="3" name="Title 2"/>
          <p:cNvSpPr>
            <a:spLocks noGrp="1"/>
          </p:cNvSpPr>
          <p:nvPr>
            <p:ph type="title"/>
          </p:nvPr>
        </p:nvSpPr>
        <p:spPr/>
        <p:txBody>
          <a:bodyPr/>
          <a:lstStyle/>
          <a:p>
            <a:r>
              <a:rPr lang="en-GB" dirty="0"/>
              <a:t>The Butterfly</a:t>
            </a:r>
          </a:p>
        </p:txBody>
      </p:sp>
      <p:pic>
        <p:nvPicPr>
          <p:cNvPr id="5" name="Picture 4">
            <a:extLst>
              <a:ext uri="{FF2B5EF4-FFF2-40B4-BE49-F238E27FC236}">
                <a16:creationId xmlns:a16="http://schemas.microsoft.com/office/drawing/2014/main" id="{F690DEC7-9EBC-4C85-A327-448770800142}"/>
              </a:ext>
            </a:extLst>
          </p:cNvPr>
          <p:cNvPicPr>
            <a:picLocks noChangeAspect="1"/>
          </p:cNvPicPr>
          <p:nvPr/>
        </p:nvPicPr>
        <p:blipFill>
          <a:blip r:embed="rId3"/>
          <a:stretch>
            <a:fillRect/>
          </a:stretch>
        </p:blipFill>
        <p:spPr>
          <a:xfrm>
            <a:off x="2267744" y="3140968"/>
            <a:ext cx="4720219" cy="2456441"/>
          </a:xfrm>
          <a:prstGeom prst="rect">
            <a:avLst/>
          </a:prstGeom>
        </p:spPr>
      </p:pic>
    </p:spTree>
    <p:extLst>
      <p:ext uri="{BB962C8B-B14F-4D97-AF65-F5344CB8AC3E}">
        <p14:creationId xmlns:p14="http://schemas.microsoft.com/office/powerpoint/2010/main" val="24779482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728" indent="0">
              <a:buNone/>
            </a:pPr>
            <a:r>
              <a:rPr lang="en-GB" dirty="0"/>
              <a:t>We might worry that we will get something wrong and embarrass ourselves. This is OK!</a:t>
            </a:r>
          </a:p>
          <a:p>
            <a:pPr marL="109728" indent="0">
              <a:buNone/>
            </a:pPr>
            <a:endParaRPr lang="en-GB" dirty="0"/>
          </a:p>
        </p:txBody>
      </p:sp>
      <p:sp>
        <p:nvSpPr>
          <p:cNvPr id="3" name="Title 2"/>
          <p:cNvSpPr>
            <a:spLocks noGrp="1"/>
          </p:cNvSpPr>
          <p:nvPr>
            <p:ph type="title"/>
          </p:nvPr>
        </p:nvSpPr>
        <p:spPr/>
        <p:txBody>
          <a:bodyPr/>
          <a:lstStyle/>
          <a:p>
            <a:r>
              <a:rPr lang="en-GB" dirty="0"/>
              <a:t>The Owl</a:t>
            </a:r>
          </a:p>
        </p:txBody>
      </p:sp>
      <p:pic>
        <p:nvPicPr>
          <p:cNvPr id="5" name="Picture 4">
            <a:extLst>
              <a:ext uri="{FF2B5EF4-FFF2-40B4-BE49-F238E27FC236}">
                <a16:creationId xmlns:a16="http://schemas.microsoft.com/office/drawing/2014/main" id="{E6F04FD0-D6A8-4017-A193-755CD6BFAA8B}"/>
              </a:ext>
            </a:extLst>
          </p:cNvPr>
          <p:cNvPicPr>
            <a:picLocks noChangeAspect="1"/>
          </p:cNvPicPr>
          <p:nvPr/>
        </p:nvPicPr>
        <p:blipFill>
          <a:blip r:embed="rId3"/>
          <a:stretch>
            <a:fillRect/>
          </a:stretch>
        </p:blipFill>
        <p:spPr>
          <a:xfrm>
            <a:off x="2843808" y="2852935"/>
            <a:ext cx="3598839" cy="2356075"/>
          </a:xfrm>
          <a:prstGeom prst="rect">
            <a:avLst/>
          </a:prstGeom>
        </p:spPr>
      </p:pic>
    </p:spTree>
    <p:extLst>
      <p:ext uri="{BB962C8B-B14F-4D97-AF65-F5344CB8AC3E}">
        <p14:creationId xmlns:p14="http://schemas.microsoft.com/office/powerpoint/2010/main" val="22838342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728" indent="0">
              <a:buNone/>
            </a:pPr>
            <a:r>
              <a:rPr lang="en-GB" dirty="0"/>
              <a:t>Feeling anxious can sometimes be helpful. It makes us think carefully about what we are doing so that we get it right.</a:t>
            </a:r>
          </a:p>
        </p:txBody>
      </p:sp>
      <p:sp>
        <p:nvSpPr>
          <p:cNvPr id="3" name="Title 2"/>
          <p:cNvSpPr>
            <a:spLocks noGrp="1"/>
          </p:cNvSpPr>
          <p:nvPr>
            <p:ph type="title"/>
          </p:nvPr>
        </p:nvSpPr>
        <p:spPr/>
        <p:txBody>
          <a:bodyPr/>
          <a:lstStyle/>
          <a:p>
            <a:r>
              <a:rPr lang="en-GB" dirty="0"/>
              <a:t>The Cat</a:t>
            </a:r>
          </a:p>
        </p:txBody>
      </p:sp>
      <p:pic>
        <p:nvPicPr>
          <p:cNvPr id="5" name="Picture 4">
            <a:extLst>
              <a:ext uri="{FF2B5EF4-FFF2-40B4-BE49-F238E27FC236}">
                <a16:creationId xmlns:a16="http://schemas.microsoft.com/office/drawing/2014/main" id="{DCF28AA1-6422-472A-9020-232F1FFC4A8E}"/>
              </a:ext>
            </a:extLst>
          </p:cNvPr>
          <p:cNvPicPr>
            <a:picLocks noChangeAspect="1"/>
          </p:cNvPicPr>
          <p:nvPr/>
        </p:nvPicPr>
        <p:blipFill>
          <a:blip r:embed="rId3"/>
          <a:stretch>
            <a:fillRect/>
          </a:stretch>
        </p:blipFill>
        <p:spPr>
          <a:xfrm>
            <a:off x="2555776" y="2924944"/>
            <a:ext cx="4371144" cy="2659434"/>
          </a:xfrm>
          <a:prstGeom prst="rect">
            <a:avLst/>
          </a:prstGeom>
        </p:spPr>
      </p:pic>
    </p:spTree>
    <p:extLst>
      <p:ext uri="{BB962C8B-B14F-4D97-AF65-F5344CB8AC3E}">
        <p14:creationId xmlns:p14="http://schemas.microsoft.com/office/powerpoint/2010/main" val="30171010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728" indent="0">
              <a:buNone/>
            </a:pPr>
            <a:r>
              <a:rPr lang="en-GB" dirty="0"/>
              <a:t>Sometimes, we can worry too much about things that might go wrong and this can stop us from doing these things.</a:t>
            </a:r>
          </a:p>
        </p:txBody>
      </p:sp>
      <p:sp>
        <p:nvSpPr>
          <p:cNvPr id="3" name="Title 2"/>
          <p:cNvSpPr>
            <a:spLocks noGrp="1"/>
          </p:cNvSpPr>
          <p:nvPr>
            <p:ph type="title"/>
          </p:nvPr>
        </p:nvSpPr>
        <p:spPr/>
        <p:txBody>
          <a:bodyPr/>
          <a:lstStyle/>
          <a:p>
            <a:r>
              <a:rPr lang="en-GB" dirty="0"/>
              <a:t>The Snake</a:t>
            </a:r>
          </a:p>
        </p:txBody>
      </p:sp>
      <p:pic>
        <p:nvPicPr>
          <p:cNvPr id="5" name="Picture 4">
            <a:extLst>
              <a:ext uri="{FF2B5EF4-FFF2-40B4-BE49-F238E27FC236}">
                <a16:creationId xmlns:a16="http://schemas.microsoft.com/office/drawing/2014/main" id="{AA19BEEC-5FEF-4ADE-AF34-9164BBECAD47}"/>
              </a:ext>
            </a:extLst>
          </p:cNvPr>
          <p:cNvPicPr>
            <a:picLocks noChangeAspect="1"/>
          </p:cNvPicPr>
          <p:nvPr/>
        </p:nvPicPr>
        <p:blipFill>
          <a:blip r:embed="rId3"/>
          <a:stretch>
            <a:fillRect/>
          </a:stretch>
        </p:blipFill>
        <p:spPr>
          <a:xfrm>
            <a:off x="2699792" y="3284984"/>
            <a:ext cx="3454217" cy="2305381"/>
          </a:xfrm>
          <a:prstGeom prst="rect">
            <a:avLst/>
          </a:prstGeom>
        </p:spPr>
      </p:pic>
    </p:spTree>
    <p:extLst>
      <p:ext uri="{BB962C8B-B14F-4D97-AF65-F5344CB8AC3E}">
        <p14:creationId xmlns:p14="http://schemas.microsoft.com/office/powerpoint/2010/main" val="1508735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728" indent="0">
              <a:buNone/>
            </a:pPr>
            <a:r>
              <a:rPr lang="en-GB" dirty="0"/>
              <a:t>Sometimes we can worry too much about what other people think and say about us.</a:t>
            </a:r>
          </a:p>
        </p:txBody>
      </p:sp>
      <p:sp>
        <p:nvSpPr>
          <p:cNvPr id="3" name="Title 2"/>
          <p:cNvSpPr>
            <a:spLocks noGrp="1"/>
          </p:cNvSpPr>
          <p:nvPr>
            <p:ph type="title"/>
          </p:nvPr>
        </p:nvSpPr>
        <p:spPr/>
        <p:txBody>
          <a:bodyPr/>
          <a:lstStyle/>
          <a:p>
            <a:r>
              <a:rPr lang="en-GB" dirty="0"/>
              <a:t>The Ant</a:t>
            </a:r>
          </a:p>
        </p:txBody>
      </p:sp>
      <p:pic>
        <p:nvPicPr>
          <p:cNvPr id="5" name="Picture 4">
            <a:extLst>
              <a:ext uri="{FF2B5EF4-FFF2-40B4-BE49-F238E27FC236}">
                <a16:creationId xmlns:a16="http://schemas.microsoft.com/office/drawing/2014/main" id="{77E2A7F4-B883-45CE-BC56-B41A4DB3AE05}"/>
              </a:ext>
            </a:extLst>
          </p:cNvPr>
          <p:cNvPicPr>
            <a:picLocks noChangeAspect="1"/>
          </p:cNvPicPr>
          <p:nvPr/>
        </p:nvPicPr>
        <p:blipFill>
          <a:blip r:embed="rId3"/>
          <a:stretch>
            <a:fillRect/>
          </a:stretch>
        </p:blipFill>
        <p:spPr>
          <a:xfrm>
            <a:off x="2699792" y="2852936"/>
            <a:ext cx="4208652" cy="2715983"/>
          </a:xfrm>
          <a:prstGeom prst="rect">
            <a:avLst/>
          </a:prstGeom>
        </p:spPr>
      </p:pic>
    </p:spTree>
    <p:extLst>
      <p:ext uri="{BB962C8B-B14F-4D97-AF65-F5344CB8AC3E}">
        <p14:creationId xmlns:p14="http://schemas.microsoft.com/office/powerpoint/2010/main" val="37031294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728" indent="0">
              <a:buNone/>
            </a:pPr>
            <a:r>
              <a:rPr lang="en-GB" dirty="0"/>
              <a:t>When we feel anxious it can sometimes help to try to think more about positive thoughts. We might think about the things that we like and enjoy. We might think about how we might feel when we have been successful.</a:t>
            </a:r>
          </a:p>
        </p:txBody>
      </p:sp>
      <p:sp>
        <p:nvSpPr>
          <p:cNvPr id="3" name="Title 2"/>
          <p:cNvSpPr>
            <a:spLocks noGrp="1"/>
          </p:cNvSpPr>
          <p:nvPr>
            <p:ph type="title"/>
          </p:nvPr>
        </p:nvSpPr>
        <p:spPr/>
        <p:txBody>
          <a:bodyPr/>
          <a:lstStyle/>
          <a:p>
            <a:r>
              <a:rPr lang="en-GB" dirty="0"/>
              <a:t>The Frog</a:t>
            </a:r>
          </a:p>
        </p:txBody>
      </p:sp>
      <p:pic>
        <p:nvPicPr>
          <p:cNvPr id="5" name="Picture 4">
            <a:extLst>
              <a:ext uri="{FF2B5EF4-FFF2-40B4-BE49-F238E27FC236}">
                <a16:creationId xmlns:a16="http://schemas.microsoft.com/office/drawing/2014/main" id="{24515F8E-3E7D-4714-A7ED-13AFC0F8163B}"/>
              </a:ext>
            </a:extLst>
          </p:cNvPr>
          <p:cNvPicPr>
            <a:picLocks noChangeAspect="1"/>
          </p:cNvPicPr>
          <p:nvPr/>
        </p:nvPicPr>
        <p:blipFill>
          <a:blip r:embed="rId3"/>
          <a:stretch>
            <a:fillRect/>
          </a:stretch>
        </p:blipFill>
        <p:spPr>
          <a:xfrm>
            <a:off x="2627784" y="4059337"/>
            <a:ext cx="3432939" cy="2032437"/>
          </a:xfrm>
          <a:prstGeom prst="rect">
            <a:avLst/>
          </a:prstGeom>
        </p:spPr>
      </p:pic>
    </p:spTree>
    <p:extLst>
      <p:ext uri="{BB962C8B-B14F-4D97-AF65-F5344CB8AC3E}">
        <p14:creationId xmlns:p14="http://schemas.microsoft.com/office/powerpoint/2010/main" val="21527798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728" indent="0">
              <a:buNone/>
            </a:pPr>
            <a:r>
              <a:rPr lang="en-GB" dirty="0"/>
              <a:t>It is ok to feel anxious sometimes but we can try to think positive thoughts and carry on doing things.</a:t>
            </a:r>
          </a:p>
        </p:txBody>
      </p:sp>
      <p:sp>
        <p:nvSpPr>
          <p:cNvPr id="3" name="Title 2"/>
          <p:cNvSpPr>
            <a:spLocks noGrp="1"/>
          </p:cNvSpPr>
          <p:nvPr>
            <p:ph type="title"/>
          </p:nvPr>
        </p:nvSpPr>
        <p:spPr/>
        <p:txBody>
          <a:bodyPr/>
          <a:lstStyle/>
          <a:p>
            <a:r>
              <a:rPr lang="en-GB" dirty="0"/>
              <a:t>The Elephant</a:t>
            </a:r>
          </a:p>
        </p:txBody>
      </p:sp>
      <p:pic>
        <p:nvPicPr>
          <p:cNvPr id="5" name="Picture 4">
            <a:extLst>
              <a:ext uri="{FF2B5EF4-FFF2-40B4-BE49-F238E27FC236}">
                <a16:creationId xmlns:a16="http://schemas.microsoft.com/office/drawing/2014/main" id="{6B76E3FB-F466-4B9E-A016-6BE44CA7AF22}"/>
              </a:ext>
            </a:extLst>
          </p:cNvPr>
          <p:cNvPicPr>
            <a:picLocks noChangeAspect="1"/>
          </p:cNvPicPr>
          <p:nvPr/>
        </p:nvPicPr>
        <p:blipFill>
          <a:blip r:embed="rId3"/>
          <a:stretch>
            <a:fillRect/>
          </a:stretch>
        </p:blipFill>
        <p:spPr>
          <a:xfrm>
            <a:off x="2699792" y="3140968"/>
            <a:ext cx="4016560" cy="2448272"/>
          </a:xfrm>
          <a:prstGeom prst="rect">
            <a:avLst/>
          </a:prstGeom>
        </p:spPr>
      </p:pic>
    </p:spTree>
    <p:extLst>
      <p:ext uri="{BB962C8B-B14F-4D97-AF65-F5344CB8AC3E}">
        <p14:creationId xmlns:p14="http://schemas.microsoft.com/office/powerpoint/2010/main" val="11976457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GB"/>
          </a:p>
        </p:txBody>
      </p:sp>
      <p:sp>
        <p:nvSpPr>
          <p:cNvPr id="3" name="Title 2"/>
          <p:cNvSpPr>
            <a:spLocks noGrp="1"/>
          </p:cNvSpPr>
          <p:nvPr>
            <p:ph type="title"/>
          </p:nvPr>
        </p:nvSpPr>
        <p:spPr/>
        <p:txBody>
          <a:bodyPr/>
          <a:lstStyle/>
          <a:p>
            <a:r>
              <a:rPr lang="en-GB" dirty="0"/>
              <a:t>Say thank you to each other!</a:t>
            </a:r>
          </a:p>
        </p:txBody>
      </p:sp>
    </p:spTree>
    <p:extLst>
      <p:ext uri="{BB962C8B-B14F-4D97-AF65-F5344CB8AC3E}">
        <p14:creationId xmlns:p14="http://schemas.microsoft.com/office/powerpoint/2010/main" val="127730639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55B48439B091E4FB9E581B5410A5F30" ma:contentTypeVersion="18" ma:contentTypeDescription="Create a new document." ma:contentTypeScope="" ma:versionID="24eebb5e876bdfd7520790acaccef074">
  <xsd:schema xmlns:xsd="http://www.w3.org/2001/XMLSchema" xmlns:xs="http://www.w3.org/2001/XMLSchema" xmlns:p="http://schemas.microsoft.com/office/2006/metadata/properties" xmlns:ns2="ef7ad091-e0d7-4827-b4c9-cd207519b062" xmlns:ns3="cfb119de-823f-4054-bd5d-cdda85913747" targetNamespace="http://schemas.microsoft.com/office/2006/metadata/properties" ma:root="true" ma:fieldsID="2dce2e514d6deaeda2d7afe80e80f470" ns2:_="" ns3:_="">
    <xsd:import namespace="ef7ad091-e0d7-4827-b4c9-cd207519b062"/>
    <xsd:import namespace="cfb119de-823f-4054-bd5d-cdda85913747"/>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MediaServiceLocation" minOccurs="0"/>
                <xsd:element ref="ns3:SharedWithUsers" minOccurs="0"/>
                <xsd:element ref="ns3:SharedWithDetails"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f7ad091-e0d7-4827-b4c9-cd207519b06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Length (seconds)" ma:internalName="MediaLengthInSeconds" ma:readOnly="true">
      <xsd:simpleType>
        <xsd:restriction base="dms:Unknown"/>
      </xsd:simpleType>
    </xsd:element>
    <xsd:element name="MediaServiceLocation" ma:index="18" nillable="true" ma:displayName="Location" ma:internalName="MediaServiceLocation" ma:readOnly="true">
      <xsd:simpleType>
        <xsd:restriction base="dms:Text"/>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c407fddb-1fd0-41f2-bd4a-cd25122da3e8"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cfb119de-823f-4054-bd5d-cdda85913747"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8f6bdd47-314d-4b12-9c3d-7a891018e24a}" ma:internalName="TaxCatchAll" ma:showField="CatchAllData" ma:web="cfb119de-823f-4054-bd5d-cdda85913747">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cfb119de-823f-4054-bd5d-cdda85913747" xsi:nil="true"/>
    <lcf76f155ced4ddcb4097134ff3c332f xmlns="ef7ad091-e0d7-4827-b4c9-cd207519b062">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3B37DB6-3E9D-4279-A988-B60D5C4BC37C}"/>
</file>

<file path=customXml/itemProps2.xml><?xml version="1.0" encoding="utf-8"?>
<ds:datastoreItem xmlns:ds="http://schemas.openxmlformats.org/officeDocument/2006/customXml" ds:itemID="{E392035F-DCC0-46E1-915C-33CC6412922D}"/>
</file>

<file path=customXml/itemProps3.xml><?xml version="1.0" encoding="utf-8"?>
<ds:datastoreItem xmlns:ds="http://schemas.openxmlformats.org/officeDocument/2006/customXml" ds:itemID="{67BFB7C0-C4E1-4570-8517-38A792699473}"/>
</file>

<file path=docProps/app.xml><?xml version="1.0" encoding="utf-8"?>
<Properties xmlns="http://schemas.openxmlformats.org/officeDocument/2006/extended-properties" xmlns:vt="http://schemas.openxmlformats.org/officeDocument/2006/docPropsVTypes">
  <Template>Concourse</Template>
  <TotalTime>42</TotalTime>
  <Words>280</Words>
  <Application>Microsoft Office PowerPoint</Application>
  <PresentationFormat>On-screen Show (4:3)</PresentationFormat>
  <Paragraphs>38</Paragraphs>
  <Slides>13</Slides>
  <Notes>13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13</vt:i4>
      </vt:variant>
    </vt:vector>
  </HeadingPairs>
  <TitlesOfParts>
    <vt:vector size="20" baseType="lpstr">
      <vt:lpstr>Arial</vt:lpstr>
      <vt:lpstr>Calibri</vt:lpstr>
      <vt:lpstr>Lucida Sans Unicode</vt:lpstr>
      <vt:lpstr>Verdana</vt:lpstr>
      <vt:lpstr>Wingdings 2</vt:lpstr>
      <vt:lpstr>Wingdings 3</vt:lpstr>
      <vt:lpstr>Concourse</vt:lpstr>
      <vt:lpstr>Feeling Anxious</vt:lpstr>
      <vt:lpstr>Breathing x3</vt:lpstr>
      <vt:lpstr>Ask permission to touch your partner</vt:lpstr>
      <vt:lpstr>The Swan</vt:lpstr>
      <vt:lpstr>The Bear</vt:lpstr>
      <vt:lpstr>The Butterfly</vt:lpstr>
      <vt:lpstr>The Owl</vt:lpstr>
      <vt:lpstr>The Cat</vt:lpstr>
      <vt:lpstr>The Snake</vt:lpstr>
      <vt:lpstr>The Ant</vt:lpstr>
      <vt:lpstr>The Frog</vt:lpstr>
      <vt:lpstr>The Elephant</vt:lpstr>
      <vt:lpstr>Say thank you to each other!</vt:lpstr>
    </vt:vector>
  </TitlesOfParts>
  <Company>Reading Borough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Webster, Sophie</dc:creator>
  <cp:lastModifiedBy>Webster, Sophie</cp:lastModifiedBy>
  <cp:revision>14</cp:revision>
  <dcterms:created xsi:type="dcterms:W3CDTF">2019-02-25T10:42:19Z</dcterms:created>
  <dcterms:modified xsi:type="dcterms:W3CDTF">2022-07-20T12:54:01Z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lassificationName">
    <vt:lpwstr>Unclassified</vt:lpwstr>
  </property>
  <property fmtid="{D5CDD505-2E9C-101B-9397-08002B2CF9AE}" pid="3" name="ClassificationMarking">
    <vt:lpwstr>Classification: UNCLASSIFIED</vt:lpwstr>
  </property>
  <property fmtid="{D5CDD505-2E9C-101B-9397-08002B2CF9AE}" pid="4" name="ClassificationMadeExternally">
    <vt:lpwstr>Yes</vt:lpwstr>
  </property>
  <property fmtid="{D5CDD505-2E9C-101B-9397-08002B2CF9AE}" pid="5" name="ClassificationMadeBy">
    <vt:lpwstr>RBC\webssop</vt:lpwstr>
  </property>
  <property fmtid="{D5CDD505-2E9C-101B-9397-08002B2CF9AE}" pid="6" name="ClassificationMadeOn">
    <vt:filetime>2019-09-19T11:52:46Z</vt:filetime>
  </property>
  <property fmtid="{D5CDD505-2E9C-101B-9397-08002B2CF9AE}" pid="7" name="ContentTypeId">
    <vt:lpwstr>0x010100E55B48439B091E4FB9E581B5410A5F30</vt:lpwstr>
  </property>
</Properties>
</file>