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1" r:id="rId2"/>
    <p:sldId id="258" r:id="rId3"/>
    <p:sldId id="259" r:id="rId4"/>
    <p:sldId id="263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6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9" autoAdjust="0"/>
    <p:restoredTop sz="94660"/>
  </p:normalViewPr>
  <p:slideViewPr>
    <p:cSldViewPr>
      <p:cViewPr varScale="1">
        <p:scale>
          <a:sx n="62" d="100"/>
          <a:sy n="62" d="100"/>
        </p:scale>
        <p:origin x="140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3CF27C97-F85A-4CD5-A243-9A430AF54DC2}"/>
    <pc:docChg chg="modSld">
      <pc:chgData name="Webster, Sophie" userId="8f54c3f2-0e58-4675-a597-e349d297757b" providerId="ADAL" clId="{3CF27C97-F85A-4CD5-A243-9A430AF54DC2}" dt="2022-07-19T13:24:57.283" v="157" actId="20577"/>
      <pc:docMkLst>
        <pc:docMk/>
      </pc:docMkLst>
      <pc:sldChg chg="modSp mod">
        <pc:chgData name="Webster, Sophie" userId="8f54c3f2-0e58-4675-a597-e349d297757b" providerId="ADAL" clId="{3CF27C97-F85A-4CD5-A243-9A430AF54DC2}" dt="2022-07-19T13:21:09.947" v="0" actId="20577"/>
        <pc:sldMkLst>
          <pc:docMk/>
          <pc:sldMk cId="3084400009" sldId="261"/>
        </pc:sldMkLst>
        <pc:spChg chg="mod">
          <ac:chgData name="Webster, Sophie" userId="8f54c3f2-0e58-4675-a597-e349d297757b" providerId="ADAL" clId="{3CF27C97-F85A-4CD5-A243-9A430AF54DC2}" dt="2022-07-19T13:21:09.947" v="0" actId="20577"/>
          <ac:spMkLst>
            <pc:docMk/>
            <pc:sldMk cId="3084400009" sldId="261"/>
            <ac:spMk id="3" creationId="{00000000-0000-0000-0000-000000000000}"/>
          </ac:spMkLst>
        </pc:spChg>
      </pc:sldChg>
      <pc:sldChg chg="addSp modSp mod">
        <pc:chgData name="Webster, Sophie" userId="8f54c3f2-0e58-4675-a597-e349d297757b" providerId="ADAL" clId="{3CF27C97-F85A-4CD5-A243-9A430AF54DC2}" dt="2022-07-19T13:21:58.734" v="41" actId="20577"/>
        <pc:sldMkLst>
          <pc:docMk/>
          <pc:sldMk cId="2722161438" sldId="262"/>
        </pc:sldMkLst>
        <pc:spChg chg="mod">
          <ac:chgData name="Webster, Sophie" userId="8f54c3f2-0e58-4675-a597-e349d297757b" providerId="ADAL" clId="{3CF27C97-F85A-4CD5-A243-9A430AF54DC2}" dt="2022-07-19T13:21:58.734" v="41" actId="20577"/>
          <ac:spMkLst>
            <pc:docMk/>
            <pc:sldMk cId="2722161438" sldId="262"/>
            <ac:spMk id="3" creationId="{60A55477-3B08-4ABC-90B5-43DE44E5E367}"/>
          </ac:spMkLst>
        </pc:spChg>
        <pc:picChg chg="add mod">
          <ac:chgData name="Webster, Sophie" userId="8f54c3f2-0e58-4675-a597-e349d297757b" providerId="ADAL" clId="{3CF27C97-F85A-4CD5-A243-9A430AF54DC2}" dt="2022-07-19T13:21:52.467" v="23"/>
          <ac:picMkLst>
            <pc:docMk/>
            <pc:sldMk cId="2722161438" sldId="262"/>
            <ac:picMk id="6" creationId="{7120DB15-291C-4702-9F19-AB33C111609E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1:37.851" v="19" actId="20577"/>
        <pc:sldMkLst>
          <pc:docMk/>
          <pc:sldMk cId="1733364513" sldId="263"/>
        </pc:sldMkLst>
        <pc:spChg chg="mod">
          <ac:chgData name="Webster, Sophie" userId="8f54c3f2-0e58-4675-a597-e349d297757b" providerId="ADAL" clId="{3CF27C97-F85A-4CD5-A243-9A430AF54DC2}" dt="2022-07-19T13:21:37.851" v="19" actId="20577"/>
          <ac:spMkLst>
            <pc:docMk/>
            <pc:sldMk cId="1733364513" sldId="263"/>
            <ac:spMk id="3" creationId="{D05A9E1A-B801-4F10-93AC-028F0682B628}"/>
          </ac:spMkLst>
        </pc:spChg>
        <pc:picChg chg="del">
          <ac:chgData name="Webster, Sophie" userId="8f54c3f2-0e58-4675-a597-e349d297757b" providerId="ADAL" clId="{3CF27C97-F85A-4CD5-A243-9A430AF54DC2}" dt="2022-07-19T13:21:32.994" v="1" actId="478"/>
          <ac:picMkLst>
            <pc:docMk/>
            <pc:sldMk cId="1733364513" sldId="263"/>
            <ac:picMk id="5" creationId="{1E7FDDE8-DB36-4F96-A2A1-AFB58DE83939}"/>
          </ac:picMkLst>
        </pc:picChg>
        <pc:picChg chg="add mod">
          <ac:chgData name="Webster, Sophie" userId="8f54c3f2-0e58-4675-a597-e349d297757b" providerId="ADAL" clId="{3CF27C97-F85A-4CD5-A243-9A430AF54DC2}" dt="2022-07-19T13:21:33.491" v="2"/>
          <ac:picMkLst>
            <pc:docMk/>
            <pc:sldMk cId="1733364513" sldId="263"/>
            <ac:picMk id="6" creationId="{6A582D56-252C-4001-956A-A413EB90C2FF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4:40.483" v="146" actId="20577"/>
        <pc:sldMkLst>
          <pc:docMk/>
          <pc:sldMk cId="2538548689" sldId="264"/>
        </pc:sldMkLst>
        <pc:spChg chg="mod">
          <ac:chgData name="Webster, Sophie" userId="8f54c3f2-0e58-4675-a597-e349d297757b" providerId="ADAL" clId="{3CF27C97-F85A-4CD5-A243-9A430AF54DC2}" dt="2022-07-19T13:24:40.483" v="146" actId="20577"/>
          <ac:spMkLst>
            <pc:docMk/>
            <pc:sldMk cId="2538548689" sldId="264"/>
            <ac:spMk id="3" creationId="{CE86212D-E24D-4572-86B5-BC595B4890CD}"/>
          </ac:spMkLst>
        </pc:spChg>
        <pc:picChg chg="del">
          <ac:chgData name="Webster, Sophie" userId="8f54c3f2-0e58-4675-a597-e349d297757b" providerId="ADAL" clId="{3CF27C97-F85A-4CD5-A243-9A430AF54DC2}" dt="2022-07-19T13:24:37.022" v="137" actId="478"/>
          <ac:picMkLst>
            <pc:docMk/>
            <pc:sldMk cId="2538548689" sldId="264"/>
            <ac:picMk id="6" creationId="{9DC66272-ADF4-4BE9-825B-04CC1E1577D8}"/>
          </ac:picMkLst>
        </pc:picChg>
        <pc:picChg chg="add mod">
          <ac:chgData name="Webster, Sophie" userId="8f54c3f2-0e58-4675-a597-e349d297757b" providerId="ADAL" clId="{3CF27C97-F85A-4CD5-A243-9A430AF54DC2}" dt="2022-07-19T13:24:37.433" v="138"/>
          <ac:picMkLst>
            <pc:docMk/>
            <pc:sldMk cId="2538548689" sldId="264"/>
            <ac:picMk id="7" creationId="{B7F06558-261A-4394-BBA2-94CDCE929170}"/>
          </ac:picMkLst>
        </pc:picChg>
      </pc:sldChg>
      <pc:sldChg chg="addSp delSp modSp">
        <pc:chgData name="Webster, Sophie" userId="8f54c3f2-0e58-4675-a597-e349d297757b" providerId="ADAL" clId="{3CF27C97-F85A-4CD5-A243-9A430AF54DC2}" dt="2022-07-19T13:24:18.748" v="136"/>
        <pc:sldMkLst>
          <pc:docMk/>
          <pc:sldMk cId="86923523" sldId="265"/>
        </pc:sldMkLst>
        <pc:picChg chg="del">
          <ac:chgData name="Webster, Sophie" userId="8f54c3f2-0e58-4675-a597-e349d297757b" providerId="ADAL" clId="{3CF27C97-F85A-4CD5-A243-9A430AF54DC2}" dt="2022-07-19T13:24:18.241" v="135" actId="478"/>
          <ac:picMkLst>
            <pc:docMk/>
            <pc:sldMk cId="86923523" sldId="265"/>
            <ac:picMk id="5" creationId="{7CEEECD3-445A-47F9-9869-3052951CB724}"/>
          </ac:picMkLst>
        </pc:picChg>
        <pc:picChg chg="add mod">
          <ac:chgData name="Webster, Sophie" userId="8f54c3f2-0e58-4675-a597-e349d297757b" providerId="ADAL" clId="{3CF27C97-F85A-4CD5-A243-9A430AF54DC2}" dt="2022-07-19T13:24:18.748" v="136"/>
          <ac:picMkLst>
            <pc:docMk/>
            <pc:sldMk cId="86923523" sldId="265"/>
            <ac:picMk id="6" creationId="{577121B2-959B-403B-9439-A566DDAF7B4F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2:49.428" v="79" actId="20577"/>
        <pc:sldMkLst>
          <pc:docMk/>
          <pc:sldMk cId="1870423759" sldId="266"/>
        </pc:sldMkLst>
        <pc:spChg chg="mod">
          <ac:chgData name="Webster, Sophie" userId="8f54c3f2-0e58-4675-a597-e349d297757b" providerId="ADAL" clId="{3CF27C97-F85A-4CD5-A243-9A430AF54DC2}" dt="2022-07-19T13:22:49.428" v="79" actId="20577"/>
          <ac:spMkLst>
            <pc:docMk/>
            <pc:sldMk cId="1870423759" sldId="266"/>
            <ac:spMk id="3" creationId="{50AE6F1B-CE2F-4BF9-8B17-181D8E44FC7A}"/>
          </ac:spMkLst>
        </pc:spChg>
        <pc:picChg chg="del">
          <ac:chgData name="Webster, Sophie" userId="8f54c3f2-0e58-4675-a597-e349d297757b" providerId="ADAL" clId="{3CF27C97-F85A-4CD5-A243-9A430AF54DC2}" dt="2022-07-19T13:22:42.372" v="68" actId="478"/>
          <ac:picMkLst>
            <pc:docMk/>
            <pc:sldMk cId="1870423759" sldId="266"/>
            <ac:picMk id="5" creationId="{ED808B35-88CB-472F-8837-615A154805F5}"/>
          </ac:picMkLst>
        </pc:picChg>
        <pc:picChg chg="add mod">
          <ac:chgData name="Webster, Sophie" userId="8f54c3f2-0e58-4675-a597-e349d297757b" providerId="ADAL" clId="{3CF27C97-F85A-4CD5-A243-9A430AF54DC2}" dt="2022-07-19T13:22:46.496" v="71" actId="1076"/>
          <ac:picMkLst>
            <pc:docMk/>
            <pc:sldMk cId="1870423759" sldId="266"/>
            <ac:picMk id="6" creationId="{987DA07F-BCE7-446F-A57B-7F229A9CB780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4:07.467" v="134" actId="20577"/>
        <pc:sldMkLst>
          <pc:docMk/>
          <pc:sldMk cId="2392940279" sldId="267"/>
        </pc:sldMkLst>
        <pc:spChg chg="mod">
          <ac:chgData name="Webster, Sophie" userId="8f54c3f2-0e58-4675-a597-e349d297757b" providerId="ADAL" clId="{3CF27C97-F85A-4CD5-A243-9A430AF54DC2}" dt="2022-07-19T13:24:07.467" v="134" actId="20577"/>
          <ac:spMkLst>
            <pc:docMk/>
            <pc:sldMk cId="2392940279" sldId="267"/>
            <ac:spMk id="3" creationId="{45C1BDE8-B55B-4E31-9139-D37A5E6A4452}"/>
          </ac:spMkLst>
        </pc:spChg>
        <pc:picChg chg="del">
          <ac:chgData name="Webster, Sophie" userId="8f54c3f2-0e58-4675-a597-e349d297757b" providerId="ADAL" clId="{3CF27C97-F85A-4CD5-A243-9A430AF54DC2}" dt="2022-07-19T13:24:03.940" v="124" actId="478"/>
          <ac:picMkLst>
            <pc:docMk/>
            <pc:sldMk cId="2392940279" sldId="267"/>
            <ac:picMk id="7" creationId="{52C14FE5-3942-4C8A-83F2-63A2520DE685}"/>
          </ac:picMkLst>
        </pc:picChg>
        <pc:picChg chg="add mod">
          <ac:chgData name="Webster, Sophie" userId="8f54c3f2-0e58-4675-a597-e349d297757b" providerId="ADAL" clId="{3CF27C97-F85A-4CD5-A243-9A430AF54DC2}" dt="2022-07-19T13:24:04.317" v="125"/>
          <ac:picMkLst>
            <pc:docMk/>
            <pc:sldMk cId="2392940279" sldId="267"/>
            <ac:picMk id="8" creationId="{D3F97A0B-09ED-4FAB-A76A-226804B3554B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3:50.403" v="123" actId="20577"/>
        <pc:sldMkLst>
          <pc:docMk/>
          <pc:sldMk cId="3192070307" sldId="268"/>
        </pc:sldMkLst>
        <pc:spChg chg="mod">
          <ac:chgData name="Webster, Sophie" userId="8f54c3f2-0e58-4675-a597-e349d297757b" providerId="ADAL" clId="{3CF27C97-F85A-4CD5-A243-9A430AF54DC2}" dt="2022-07-19T13:23:50.403" v="123" actId="20577"/>
          <ac:spMkLst>
            <pc:docMk/>
            <pc:sldMk cId="3192070307" sldId="268"/>
            <ac:spMk id="3" creationId="{6BC8F6FD-52F9-419C-9DF8-F2985D418152}"/>
          </ac:spMkLst>
        </pc:spChg>
        <pc:picChg chg="del">
          <ac:chgData name="Webster, Sophie" userId="8f54c3f2-0e58-4675-a597-e349d297757b" providerId="ADAL" clId="{3CF27C97-F85A-4CD5-A243-9A430AF54DC2}" dt="2022-07-19T13:23:46.041" v="112" actId="478"/>
          <ac:picMkLst>
            <pc:docMk/>
            <pc:sldMk cId="3192070307" sldId="268"/>
            <ac:picMk id="6" creationId="{FDCCC332-A283-47E6-AAE2-D45955902ACD}"/>
          </ac:picMkLst>
        </pc:picChg>
        <pc:picChg chg="add mod">
          <ac:chgData name="Webster, Sophie" userId="8f54c3f2-0e58-4675-a597-e349d297757b" providerId="ADAL" clId="{3CF27C97-F85A-4CD5-A243-9A430AF54DC2}" dt="2022-07-19T13:23:46.398" v="113"/>
          <ac:picMkLst>
            <pc:docMk/>
            <pc:sldMk cId="3192070307" sldId="268"/>
            <ac:picMk id="7" creationId="{878ED881-B1BA-4A3E-8495-DDA25311846F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3:29.160" v="111" actId="20577"/>
        <pc:sldMkLst>
          <pc:docMk/>
          <pc:sldMk cId="4247101928" sldId="269"/>
        </pc:sldMkLst>
        <pc:spChg chg="mod">
          <ac:chgData name="Webster, Sophie" userId="8f54c3f2-0e58-4675-a597-e349d297757b" providerId="ADAL" clId="{3CF27C97-F85A-4CD5-A243-9A430AF54DC2}" dt="2022-07-19T13:23:29.160" v="111" actId="20577"/>
          <ac:spMkLst>
            <pc:docMk/>
            <pc:sldMk cId="4247101928" sldId="269"/>
            <ac:spMk id="3" creationId="{19C2916D-1A2A-4282-8092-A113AA4809EF}"/>
          </ac:spMkLst>
        </pc:spChg>
        <pc:picChg chg="del">
          <ac:chgData name="Webster, Sophie" userId="8f54c3f2-0e58-4675-a597-e349d297757b" providerId="ADAL" clId="{3CF27C97-F85A-4CD5-A243-9A430AF54DC2}" dt="2022-07-19T13:23:24.647" v="92" actId="478"/>
          <ac:picMkLst>
            <pc:docMk/>
            <pc:sldMk cId="4247101928" sldId="269"/>
            <ac:picMk id="5" creationId="{1DF9A90A-D598-4239-BD8E-79538B34F989}"/>
          </ac:picMkLst>
        </pc:picChg>
        <pc:picChg chg="add mod">
          <ac:chgData name="Webster, Sophie" userId="8f54c3f2-0e58-4675-a597-e349d297757b" providerId="ADAL" clId="{3CF27C97-F85A-4CD5-A243-9A430AF54DC2}" dt="2022-07-19T13:23:25.006" v="93"/>
          <ac:picMkLst>
            <pc:docMk/>
            <pc:sldMk cId="4247101928" sldId="269"/>
            <ac:picMk id="6" creationId="{E6641F9B-027B-4DA2-9C87-447673A68DCB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3:13.036" v="91" actId="20577"/>
        <pc:sldMkLst>
          <pc:docMk/>
          <pc:sldMk cId="2479364167" sldId="270"/>
        </pc:sldMkLst>
        <pc:spChg chg="mod">
          <ac:chgData name="Webster, Sophie" userId="8f54c3f2-0e58-4675-a597-e349d297757b" providerId="ADAL" clId="{3CF27C97-F85A-4CD5-A243-9A430AF54DC2}" dt="2022-07-19T13:23:13.036" v="91" actId="20577"/>
          <ac:spMkLst>
            <pc:docMk/>
            <pc:sldMk cId="2479364167" sldId="270"/>
            <ac:spMk id="3" creationId="{7EDD260C-1238-4D89-8C64-68DC6955043B}"/>
          </ac:spMkLst>
        </pc:spChg>
        <pc:picChg chg="del">
          <ac:chgData name="Webster, Sophie" userId="8f54c3f2-0e58-4675-a597-e349d297757b" providerId="ADAL" clId="{3CF27C97-F85A-4CD5-A243-9A430AF54DC2}" dt="2022-07-19T13:23:08.353" v="80" actId="478"/>
          <ac:picMkLst>
            <pc:docMk/>
            <pc:sldMk cId="2479364167" sldId="270"/>
            <ac:picMk id="5" creationId="{52B46632-45B3-4F44-8D8A-3D13B2D63548}"/>
          </ac:picMkLst>
        </pc:picChg>
        <pc:picChg chg="add mod">
          <ac:chgData name="Webster, Sophie" userId="8f54c3f2-0e58-4675-a597-e349d297757b" providerId="ADAL" clId="{3CF27C97-F85A-4CD5-A243-9A430AF54DC2}" dt="2022-07-19T13:23:08.805" v="81"/>
          <ac:picMkLst>
            <pc:docMk/>
            <pc:sldMk cId="2479364167" sldId="270"/>
            <ac:picMk id="6" creationId="{6CDCB20A-A8E5-4792-9362-91E0D02538EC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2:29.617" v="67" actId="20577"/>
        <pc:sldMkLst>
          <pc:docMk/>
          <pc:sldMk cId="4270145968" sldId="271"/>
        </pc:sldMkLst>
        <pc:spChg chg="mod">
          <ac:chgData name="Webster, Sophie" userId="8f54c3f2-0e58-4675-a597-e349d297757b" providerId="ADAL" clId="{3CF27C97-F85A-4CD5-A243-9A430AF54DC2}" dt="2022-07-19T13:22:29.617" v="67" actId="20577"/>
          <ac:spMkLst>
            <pc:docMk/>
            <pc:sldMk cId="4270145968" sldId="271"/>
            <ac:spMk id="3" creationId="{16B565D2-213B-46CC-8720-4048262833FF}"/>
          </ac:spMkLst>
        </pc:spChg>
        <pc:picChg chg="del">
          <ac:chgData name="Webster, Sophie" userId="8f54c3f2-0e58-4675-a597-e349d297757b" providerId="ADAL" clId="{3CF27C97-F85A-4CD5-A243-9A430AF54DC2}" dt="2022-07-19T13:22:21.718" v="42" actId="478"/>
          <ac:picMkLst>
            <pc:docMk/>
            <pc:sldMk cId="4270145968" sldId="271"/>
            <ac:picMk id="6" creationId="{4AE76690-920A-413F-8E2D-7F8E112EF52B}"/>
          </ac:picMkLst>
        </pc:picChg>
        <pc:picChg chg="add mod">
          <ac:chgData name="Webster, Sophie" userId="8f54c3f2-0e58-4675-a597-e349d297757b" providerId="ADAL" clId="{3CF27C97-F85A-4CD5-A243-9A430AF54DC2}" dt="2022-07-19T13:22:22.185" v="43"/>
          <ac:picMkLst>
            <pc:docMk/>
            <pc:sldMk cId="4270145968" sldId="271"/>
            <ac:picMk id="7" creationId="{F9003241-14E4-43BD-846A-3C6A280D243F}"/>
          </ac:picMkLst>
        </pc:picChg>
      </pc:sldChg>
      <pc:sldChg chg="addSp delSp modSp mod">
        <pc:chgData name="Webster, Sophie" userId="8f54c3f2-0e58-4675-a597-e349d297757b" providerId="ADAL" clId="{3CF27C97-F85A-4CD5-A243-9A430AF54DC2}" dt="2022-07-19T13:24:57.283" v="157" actId="20577"/>
        <pc:sldMkLst>
          <pc:docMk/>
          <pc:sldMk cId="3529326260" sldId="272"/>
        </pc:sldMkLst>
        <pc:spChg chg="mod">
          <ac:chgData name="Webster, Sophie" userId="8f54c3f2-0e58-4675-a597-e349d297757b" providerId="ADAL" clId="{3CF27C97-F85A-4CD5-A243-9A430AF54DC2}" dt="2022-07-19T13:24:57.283" v="157" actId="20577"/>
          <ac:spMkLst>
            <pc:docMk/>
            <pc:sldMk cId="3529326260" sldId="272"/>
            <ac:spMk id="3" creationId="{D852E43E-0CE3-43A6-9EFC-E04137472206}"/>
          </ac:spMkLst>
        </pc:spChg>
        <pc:picChg chg="del">
          <ac:chgData name="Webster, Sophie" userId="8f54c3f2-0e58-4675-a597-e349d297757b" providerId="ADAL" clId="{3CF27C97-F85A-4CD5-A243-9A430AF54DC2}" dt="2022-07-19T13:24:53.738" v="147" actId="478"/>
          <ac:picMkLst>
            <pc:docMk/>
            <pc:sldMk cId="3529326260" sldId="272"/>
            <ac:picMk id="7" creationId="{E4EC4EBC-BC8F-4CC5-9D95-5DDEE04B37F8}"/>
          </ac:picMkLst>
        </pc:picChg>
        <pc:picChg chg="add mod">
          <ac:chgData name="Webster, Sophie" userId="8f54c3f2-0e58-4675-a597-e349d297757b" providerId="ADAL" clId="{3CF27C97-F85A-4CD5-A243-9A430AF54DC2}" dt="2022-07-19T13:24:54.190" v="148"/>
          <ac:picMkLst>
            <pc:docMk/>
            <pc:sldMk cId="3529326260" sldId="272"/>
            <ac:picMk id="8" creationId="{A8DDBCA2-42F6-4D0F-B26E-5DCBC9CD4E3F}"/>
          </ac:picMkLst>
        </pc:picChg>
      </pc:sldChg>
    </pc:docChg>
  </pc:docChgLst>
  <pc:docChgLst>
    <pc:chgData name="Webster, Sophie" userId="8f54c3f2-0e58-4675-a597-e349d297757b" providerId="ADAL" clId="{DB306808-0AB4-49E8-9D2E-944D59B73ADF}"/>
    <pc:docChg chg="modSld">
      <pc:chgData name="Webster, Sophie" userId="8f54c3f2-0e58-4675-a597-e349d297757b" providerId="ADAL" clId="{DB306808-0AB4-49E8-9D2E-944D59B73ADF}" dt="2023-05-15T12:35:53.698" v="6" actId="20577"/>
      <pc:docMkLst>
        <pc:docMk/>
      </pc:docMkLst>
      <pc:sldChg chg="modSp mod">
        <pc:chgData name="Webster, Sophie" userId="8f54c3f2-0e58-4675-a597-e349d297757b" providerId="ADAL" clId="{DB306808-0AB4-49E8-9D2E-944D59B73ADF}" dt="2023-05-15T12:35:53.698" v="6" actId="20577"/>
        <pc:sldMkLst>
          <pc:docMk/>
          <pc:sldMk cId="3529326260" sldId="272"/>
        </pc:sldMkLst>
        <pc:spChg chg="mod">
          <ac:chgData name="Webster, Sophie" userId="8f54c3f2-0e58-4675-a597-e349d297757b" providerId="ADAL" clId="{DB306808-0AB4-49E8-9D2E-944D59B73ADF}" dt="2023-05-15T12:35:53.698" v="6" actId="20577"/>
          <ac:spMkLst>
            <pc:docMk/>
            <pc:sldMk cId="3529326260" sldId="272"/>
            <ac:spMk id="3" creationId="{D852E43E-0CE3-43A6-9EFC-E0413747220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0425" y="2132856"/>
            <a:ext cx="6549687" cy="1470025"/>
          </a:xfrm>
        </p:spPr>
        <p:txBody>
          <a:bodyPr>
            <a:normAutofit fontScale="90000"/>
          </a:bodyPr>
          <a:lstStyle/>
          <a:p>
            <a:r>
              <a:rPr lang="en-US" dirty="0"/>
              <a:t>Charlie and the Chocolate Factory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8657" y="3789040"/>
            <a:ext cx="7772400" cy="119970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Charlie and the Chocolate Factory: Roald Dahl, Joseph Schindelman:  9780394810119: Amazon.com: Books">
            <a:extLst>
              <a:ext uri="{FF2B5EF4-FFF2-40B4-BE49-F238E27FC236}">
                <a16:creationId xmlns:a16="http://schemas.microsoft.com/office/drawing/2014/main" id="{DAF510D8-2122-4C31-954A-4E74D96A9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3028778" cy="446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40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56A775F-324C-46C2-940A-5006F57230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Around the world everyone was searching for Golden Tickets in chocolate bar wrappers.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05A9E1A-B801-4F10-93AC-028F0682B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3074" name="Picture 2" descr="Willy Wonka and the Chocolate Factory (Golden Ticket) Hanging Acrylic Print  ACPCERT383">
            <a:extLst>
              <a:ext uri="{FF2B5EF4-FFF2-40B4-BE49-F238E27FC236}">
                <a16:creationId xmlns:a16="http://schemas.microsoft.com/office/drawing/2014/main" id="{58089860-3455-426D-92D5-3D06302AC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852936"/>
            <a:ext cx="3991616" cy="301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A582D56-252C-4001-956A-A413EB90C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288" y="143528"/>
            <a:ext cx="1862408" cy="121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364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D68601-4897-4D0C-872F-1D342DC161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Charlie Bucket was very poor but one day he found a coin. He used the coin to buy a chocolate bar. He was so excited when he won the last Golden Ticket.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0A55477-3B08-4ABC-90B5-43DE44E5E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 </a:t>
            </a:r>
          </a:p>
        </p:txBody>
      </p:sp>
      <p:pic>
        <p:nvPicPr>
          <p:cNvPr id="2052" name="Picture 4" descr="Golden Ticket | Roald Dahl Wiki | Fandom">
            <a:extLst>
              <a:ext uri="{FF2B5EF4-FFF2-40B4-BE49-F238E27FC236}">
                <a16:creationId xmlns:a16="http://schemas.microsoft.com/office/drawing/2014/main" id="{68AEB6EA-E2BF-41AA-BBDE-FDB49FAEAA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99773"/>
            <a:ext cx="3201487" cy="240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0E18A47A-B3C1-4DD5-B1F9-F532F38E6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0"/>
            <a:ext cx="1809391" cy="1226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20DB15-291C-4702-9F19-AB33C11160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186320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161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E4895A1-798B-4E10-BDA8-DB0975336E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Five children went to meet Willy Wonka at his chocolate factory.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E86212D-E24D-4572-86B5-BC595B489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4100" name="Picture 4" descr="Charlie And The Chocolate Factory (Character Designs) on Behance">
            <a:extLst>
              <a:ext uri="{FF2B5EF4-FFF2-40B4-BE49-F238E27FC236}">
                <a16:creationId xmlns:a16="http://schemas.microsoft.com/office/drawing/2014/main" id="{ABEF7ADD-337C-4A25-ACC1-12653F0E5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556" y="2708920"/>
            <a:ext cx="4380887" cy="236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F06558-261A-4394-BBA2-94CDCE9291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264" y="102586"/>
            <a:ext cx="2049740" cy="122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48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40EA380-15FF-4A70-8ED4-1208A5E54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was a feast of bubble gum and treats and sweets on trees.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494184E-7122-422F-9535-AF4AD424F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Sprinkle</a:t>
            </a:r>
          </a:p>
        </p:txBody>
      </p:sp>
      <p:pic>
        <p:nvPicPr>
          <p:cNvPr id="5122" name="Picture 2" descr="Chocolate River for Charlie and the Chocolate Factory | VFX">
            <a:extLst>
              <a:ext uri="{FF2B5EF4-FFF2-40B4-BE49-F238E27FC236}">
                <a16:creationId xmlns:a16="http://schemas.microsoft.com/office/drawing/2014/main" id="{04596A9F-38CE-49F0-B835-7A1861EA9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780928"/>
            <a:ext cx="4447740" cy="295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7121B2-959B-403B-9439-A566DDAF7B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383" y="113176"/>
            <a:ext cx="2120070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3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92152E0-218B-4E75-80A3-B8B3B9A740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And the Oompa-Loompas sang as they worked.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0AE6F1B-CE2F-4BF9-8B17-181D8E44F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Lion</a:t>
            </a:r>
          </a:p>
        </p:txBody>
      </p:sp>
      <p:pic>
        <p:nvPicPr>
          <p:cNvPr id="6146" name="Picture 2" descr="Infographic: What would Willy Wonka's factory cost today? - Careers with  STEM">
            <a:extLst>
              <a:ext uri="{FF2B5EF4-FFF2-40B4-BE49-F238E27FC236}">
                <a16:creationId xmlns:a16="http://schemas.microsoft.com/office/drawing/2014/main" id="{70E1FC86-89A5-474A-B876-74A5570D3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52936"/>
            <a:ext cx="4906736" cy="274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7DA07F-BCE7-446F-A57B-7F229A9CB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0115" y="60076"/>
            <a:ext cx="2484581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3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D6BF53A-79CB-4B79-99DB-93F5C4B839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Augustus </a:t>
            </a:r>
            <a:r>
              <a:rPr lang="en-US" dirty="0" err="1"/>
              <a:t>Gloop</a:t>
            </a:r>
            <a:r>
              <a:rPr lang="en-US" dirty="0"/>
              <a:t> drank from the forbidden chocolate river and was washed away.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5C1BDE8-B55B-4E31-9139-D37A5E6A4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7172" name="Picture 4" descr="Girl given part of Augustus Gloop in school play of Charlie and the  Chocolate Factory | Daily Mail Online">
            <a:extLst>
              <a:ext uri="{FF2B5EF4-FFF2-40B4-BE49-F238E27FC236}">
                <a16:creationId xmlns:a16="http://schemas.microsoft.com/office/drawing/2014/main" id="{AA062B50-3A7E-443F-A679-6D279C609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80" y="2778466"/>
            <a:ext cx="4027537" cy="259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You're Augustus Gloop stuck in the pipe about to die ASMR - YouTube">
            <a:extLst>
              <a:ext uri="{FF2B5EF4-FFF2-40B4-BE49-F238E27FC236}">
                <a16:creationId xmlns:a16="http://schemas.microsoft.com/office/drawing/2014/main" id="{1FE46755-0B5D-4E9C-B0B8-9A8B3BC91C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02586"/>
            <a:ext cx="4386221" cy="2574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F97A0B-09ED-4FAB-A76A-226804B355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80091"/>
            <a:ext cx="1942049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40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0E73248-69C6-40CE-A84A-50552BAEA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Violet </a:t>
            </a:r>
            <a:r>
              <a:rPr lang="en-US" dirty="0" err="1"/>
              <a:t>Beauregarde</a:t>
            </a:r>
            <a:r>
              <a:rPr lang="en-US" dirty="0"/>
              <a:t> was determined to be the first to taste the chewing gum even though it was not ready. Violet turned into a blueberry.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BC8F6FD-52F9-419C-9DF8-F2985D418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Cat</a:t>
            </a:r>
          </a:p>
        </p:txBody>
      </p:sp>
      <p:pic>
        <p:nvPicPr>
          <p:cNvPr id="8196" name="Picture 4" descr="Violet Beauregarde should've replaced Willy Wonka in Charlie and Chocolate  Factory - fan | Newshub">
            <a:extLst>
              <a:ext uri="{FF2B5EF4-FFF2-40B4-BE49-F238E27FC236}">
                <a16:creationId xmlns:a16="http://schemas.microsoft.com/office/drawing/2014/main" id="{2B7559C6-6801-44CD-8A19-C971F0910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735" y="3112908"/>
            <a:ext cx="5188529" cy="2969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8ED881-B1BA-4A3E-8495-DDA2531184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9430" y="121494"/>
            <a:ext cx="1538615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070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9C66F4F-025F-4A19-9D84-F68FFDEEC1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Verucca</a:t>
            </a:r>
            <a:r>
              <a:rPr lang="en-US" dirty="0"/>
              <a:t> Salt wanted everything NOW.</a:t>
            </a:r>
          </a:p>
          <a:p>
            <a:endParaRPr lang="en-US" dirty="0"/>
          </a:p>
          <a:p>
            <a:r>
              <a:rPr lang="en-US" dirty="0"/>
              <a:t>She fell down the bad </a:t>
            </a:r>
            <a:r>
              <a:rPr lang="en-US" dirty="0" err="1"/>
              <a:t>nutt</a:t>
            </a:r>
            <a:r>
              <a:rPr lang="en-US" dirty="0"/>
              <a:t> </a:t>
            </a:r>
            <a:r>
              <a:rPr lang="en-US" dirty="0" err="1"/>
              <a:t>shute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9C2916D-1A2A-4282-8092-A113AA480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9218" name="Picture 2" descr="The Squirrels | Charlie and the Chocolate Factory Wiki | Fandom">
            <a:extLst>
              <a:ext uri="{FF2B5EF4-FFF2-40B4-BE49-F238E27FC236}">
                <a16:creationId xmlns:a16="http://schemas.microsoft.com/office/drawing/2014/main" id="{133ED061-FD63-4BBA-8E19-C04247A28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11760" y="3068960"/>
            <a:ext cx="4610454" cy="276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641F9B-027B-4DA2-9C87-447673A68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186320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101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90F7E31-0C22-40C5-BA06-2CC47EB686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Mike </a:t>
            </a:r>
            <a:r>
              <a:rPr lang="en-US" dirty="0" err="1"/>
              <a:t>Teavee</a:t>
            </a:r>
            <a:r>
              <a:rPr lang="en-US" dirty="0"/>
              <a:t> spent so much time watching TV that he was sucked up and shown on the screen.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DD260C-1238-4D89-8C64-68DC69550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10242" name="Picture 2" descr="Charlie and the Chocolate Factory">
            <a:extLst>
              <a:ext uri="{FF2B5EF4-FFF2-40B4-BE49-F238E27FC236}">
                <a16:creationId xmlns:a16="http://schemas.microsoft.com/office/drawing/2014/main" id="{97953FC0-F9B7-4B11-8944-23E8CE83C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68960"/>
            <a:ext cx="5493776" cy="269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CDCB20A-A8E5-4792-9362-91E0D0253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100419"/>
            <a:ext cx="1904446" cy="112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364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54ABA16-2970-4434-B722-90AC3CD00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Charlie was kind, and honest and generous. </a:t>
            </a:r>
          </a:p>
          <a:p>
            <a:endParaRPr lang="en-GB" dirty="0"/>
          </a:p>
          <a:p>
            <a:r>
              <a:rPr lang="en-GB" dirty="0"/>
              <a:t>He won the whole factory!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6B565D2-213B-46CC-8720-404826283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</a:t>
            </a:r>
          </a:p>
        </p:txBody>
      </p:sp>
      <p:pic>
        <p:nvPicPr>
          <p:cNvPr id="11268" name="Picture 4" descr="Happy birthday Charlie and the Chocolate Factory – here's 10 reasons why we  love you - Wales Online">
            <a:extLst>
              <a:ext uri="{FF2B5EF4-FFF2-40B4-BE49-F238E27FC236}">
                <a16:creationId xmlns:a16="http://schemas.microsoft.com/office/drawing/2014/main" id="{EE6BB2FD-9A0B-4619-B1DA-702EB6EA9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212976"/>
            <a:ext cx="5286321" cy="2960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003241-14E4-43BD-846A-3C6A280D24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248" y="44624"/>
            <a:ext cx="2013950" cy="122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45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A5C2F92-D75A-4877-A42D-334CE2AAA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Bucket family moved into their new home And lived ‘</a:t>
            </a:r>
            <a:r>
              <a:rPr lang="en-US" dirty="0" err="1"/>
              <a:t>chocolately</a:t>
            </a:r>
            <a:r>
              <a:rPr lang="en-US" dirty="0"/>
              <a:t>’ ever after. 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852E43E-0CE3-43A6-9EFC-E04137472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Swan</a:t>
            </a:r>
            <a:endParaRPr lang="en-GB" dirty="0"/>
          </a:p>
        </p:txBody>
      </p:sp>
      <p:pic>
        <p:nvPicPr>
          <p:cNvPr id="12290" name="Picture 2" descr="Wonka Chocolate Factory | Charlie and the Chocolate Factory Wiki | Fandom">
            <a:extLst>
              <a:ext uri="{FF2B5EF4-FFF2-40B4-BE49-F238E27FC236}">
                <a16:creationId xmlns:a16="http://schemas.microsoft.com/office/drawing/2014/main" id="{44459E52-F1F5-4D60-A07E-811B758F6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52" y="2773486"/>
            <a:ext cx="4540431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hocolate factory spill causes one ton of molten chocolate to flow onto the  street in Germany - Deseret News">
            <a:extLst>
              <a:ext uri="{FF2B5EF4-FFF2-40B4-BE49-F238E27FC236}">
                <a16:creationId xmlns:a16="http://schemas.microsoft.com/office/drawing/2014/main" id="{B6AAEA93-C09B-4E7B-8A52-9EA5B2E1C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73486"/>
            <a:ext cx="3679097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8DDBCA2-42F6-4D0F-B26E-5DCBC9CD4E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48" y="68512"/>
            <a:ext cx="2236306" cy="126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26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50C8E3B-67BA-46B8-818F-868AD941D9C3}"/>
</file>

<file path=customXml/itemProps2.xml><?xml version="1.0" encoding="utf-8"?>
<ds:datastoreItem xmlns:ds="http://schemas.openxmlformats.org/officeDocument/2006/customXml" ds:itemID="{153C53FF-1741-4624-86D0-1730FA19B99A}"/>
</file>

<file path=customXml/itemProps3.xml><?xml version="1.0" encoding="utf-8"?>
<ds:datastoreItem xmlns:ds="http://schemas.openxmlformats.org/officeDocument/2006/customXml" ds:itemID="{C552C7E9-7D80-4695-8457-3E75EED009D8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68</TotalTime>
  <Words>260</Words>
  <Application>Microsoft Office PowerPoint</Application>
  <PresentationFormat>On-screen Show (4:3)</PresentationFormat>
  <Paragraphs>36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Charlie and the Chocolate Factory</vt:lpstr>
      <vt:lpstr>Breathing x3</vt:lpstr>
      <vt:lpstr>Ask permission to touch your partner</vt:lpstr>
      <vt:lpstr>The Owl</vt:lpstr>
      <vt:lpstr>The Butterfly </vt:lpstr>
      <vt:lpstr>The Bear</vt:lpstr>
      <vt:lpstr>The Sprinkle</vt:lpstr>
      <vt:lpstr>The Lion</vt:lpstr>
      <vt:lpstr>The Snake</vt:lpstr>
      <vt:lpstr>The Cat</vt:lpstr>
      <vt:lpstr>The Butterfly</vt:lpstr>
      <vt:lpstr>The Frog</vt:lpstr>
      <vt:lpstr>The Elephant</vt:lpstr>
      <vt:lpstr>The Swan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16</cp:revision>
  <dcterms:created xsi:type="dcterms:W3CDTF">2019-02-25T10:42:19Z</dcterms:created>
  <dcterms:modified xsi:type="dcterms:W3CDTF">2023-05-15T12:35:55Z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