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58" r:id="rId3"/>
    <p:sldId id="259" r:id="rId4"/>
    <p:sldId id="262" r:id="rId5"/>
    <p:sldId id="263" r:id="rId6"/>
    <p:sldId id="266" r:id="rId7"/>
    <p:sldId id="264" r:id="rId8"/>
    <p:sldId id="267" r:id="rId9"/>
    <p:sldId id="265" r:id="rId10"/>
    <p:sldId id="268" r:id="rId11"/>
    <p:sldId id="269" r:id="rId12"/>
    <p:sldId id="270" r:id="rId13"/>
    <p:sldId id="271" r:id="rId14"/>
    <p:sldId id="26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D563C3-1D95-4A0A-8D1B-4E937EC9C68E}" v="20" dt="2022-07-20T12:25:35.0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bster, Sophie" userId="8f54c3f2-0e58-4675-a597-e349d297757b" providerId="ADAL" clId="{56D563C3-1D95-4A0A-8D1B-4E937EC9C68E}"/>
    <pc:docChg chg="modSld">
      <pc:chgData name="Webster, Sophie" userId="8f54c3f2-0e58-4675-a597-e349d297757b" providerId="ADAL" clId="{56D563C3-1D95-4A0A-8D1B-4E937EC9C68E}" dt="2022-07-20T12:25:35.034" v="106"/>
      <pc:docMkLst>
        <pc:docMk/>
      </pc:docMkLst>
      <pc:sldChg chg="modSp mod">
        <pc:chgData name="Webster, Sophie" userId="8f54c3f2-0e58-4675-a597-e349d297757b" providerId="ADAL" clId="{56D563C3-1D95-4A0A-8D1B-4E937EC9C68E}" dt="2022-07-20T12:24:34.240" v="104" actId="20577"/>
        <pc:sldMkLst>
          <pc:docMk/>
          <pc:sldMk cId="3084400009" sldId="261"/>
        </pc:sldMkLst>
        <pc:spChg chg="mod">
          <ac:chgData name="Webster, Sophie" userId="8f54c3f2-0e58-4675-a597-e349d297757b" providerId="ADAL" clId="{56D563C3-1D95-4A0A-8D1B-4E937EC9C68E}" dt="2022-07-20T12:24:34.240" v="104" actId="20577"/>
          <ac:spMkLst>
            <pc:docMk/>
            <pc:sldMk cId="3084400009" sldId="261"/>
            <ac:spMk id="3" creationId="{00000000-0000-0000-0000-000000000000}"/>
          </ac:spMkLst>
        </pc:spChg>
      </pc:sldChg>
      <pc:sldChg chg="addSp delSp modSp mod">
        <pc:chgData name="Webster, Sophie" userId="8f54c3f2-0e58-4675-a597-e349d297757b" providerId="ADAL" clId="{56D563C3-1D95-4A0A-8D1B-4E937EC9C68E}" dt="2022-07-20T12:22:29.139" v="74" actId="20577"/>
        <pc:sldMkLst>
          <pc:docMk/>
          <pc:sldMk cId="1686723028" sldId="262"/>
        </pc:sldMkLst>
        <pc:spChg chg="mod">
          <ac:chgData name="Webster, Sophie" userId="8f54c3f2-0e58-4675-a597-e349d297757b" providerId="ADAL" clId="{56D563C3-1D95-4A0A-8D1B-4E937EC9C68E}" dt="2022-07-20T12:22:29.139" v="74" actId="20577"/>
          <ac:spMkLst>
            <pc:docMk/>
            <pc:sldMk cId="1686723028" sldId="262"/>
            <ac:spMk id="3" creationId="{E94E843B-EA91-410A-8A96-74517DC04104}"/>
          </ac:spMkLst>
        </pc:spChg>
        <pc:picChg chg="del">
          <ac:chgData name="Webster, Sophie" userId="8f54c3f2-0e58-4675-a597-e349d297757b" providerId="ADAL" clId="{56D563C3-1D95-4A0A-8D1B-4E937EC9C68E}" dt="2022-07-20T12:22:22.935" v="62" actId="478"/>
          <ac:picMkLst>
            <pc:docMk/>
            <pc:sldMk cId="1686723028" sldId="262"/>
            <ac:picMk id="7" creationId="{973B4340-A10F-4DBA-B57B-36A07289E2A5}"/>
          </ac:picMkLst>
        </pc:picChg>
        <pc:picChg chg="add mod">
          <ac:chgData name="Webster, Sophie" userId="8f54c3f2-0e58-4675-a597-e349d297757b" providerId="ADAL" clId="{56D563C3-1D95-4A0A-8D1B-4E937EC9C68E}" dt="2022-07-20T12:22:23.294" v="63"/>
          <ac:picMkLst>
            <pc:docMk/>
            <pc:sldMk cId="1686723028" sldId="262"/>
            <ac:picMk id="8" creationId="{5EE70B4E-107E-4DCD-ACD2-D62BFABAB1AE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2:59.071" v="84" actId="20577"/>
        <pc:sldMkLst>
          <pc:docMk/>
          <pc:sldMk cId="1693159433" sldId="263"/>
        </pc:sldMkLst>
        <pc:spChg chg="mod">
          <ac:chgData name="Webster, Sophie" userId="8f54c3f2-0e58-4675-a597-e349d297757b" providerId="ADAL" clId="{56D563C3-1D95-4A0A-8D1B-4E937EC9C68E}" dt="2022-07-20T12:22:59.071" v="84" actId="20577"/>
          <ac:spMkLst>
            <pc:docMk/>
            <pc:sldMk cId="1693159433" sldId="263"/>
            <ac:spMk id="3" creationId="{037646CF-EEC7-4ED9-861E-EDA0F3F20A6C}"/>
          </ac:spMkLst>
        </pc:spChg>
        <pc:picChg chg="add mod">
          <ac:chgData name="Webster, Sophie" userId="8f54c3f2-0e58-4675-a597-e349d297757b" providerId="ADAL" clId="{56D563C3-1D95-4A0A-8D1B-4E937EC9C68E}" dt="2022-07-20T12:22:55.240" v="76"/>
          <ac:picMkLst>
            <pc:docMk/>
            <pc:sldMk cId="1693159433" sldId="263"/>
            <ac:picMk id="7" creationId="{B6D284F5-5B94-4B3D-B98F-5BD839BE2BB6}"/>
          </ac:picMkLst>
        </pc:picChg>
        <pc:picChg chg="del">
          <ac:chgData name="Webster, Sophie" userId="8f54c3f2-0e58-4675-a597-e349d297757b" providerId="ADAL" clId="{56D563C3-1D95-4A0A-8D1B-4E937EC9C68E}" dt="2022-07-20T12:22:54.921" v="75" actId="478"/>
          <ac:picMkLst>
            <pc:docMk/>
            <pc:sldMk cId="1693159433" sldId="263"/>
            <ac:picMk id="8" creationId="{0A2C3EB5-D137-41E9-B344-66C17C433C1C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4:06.272" v="98" actId="20577"/>
        <pc:sldMkLst>
          <pc:docMk/>
          <pc:sldMk cId="2095921098" sldId="264"/>
        </pc:sldMkLst>
        <pc:spChg chg="mod">
          <ac:chgData name="Webster, Sophie" userId="8f54c3f2-0e58-4675-a597-e349d297757b" providerId="ADAL" clId="{56D563C3-1D95-4A0A-8D1B-4E937EC9C68E}" dt="2022-07-20T12:24:06.272" v="98" actId="20577"/>
          <ac:spMkLst>
            <pc:docMk/>
            <pc:sldMk cId="2095921098" sldId="264"/>
            <ac:spMk id="3" creationId="{549D4C1D-3B5A-4569-AFDE-A620B48DF7EF}"/>
          </ac:spMkLst>
        </pc:spChg>
        <pc:picChg chg="del">
          <ac:chgData name="Webster, Sophie" userId="8f54c3f2-0e58-4675-a597-e349d297757b" providerId="ADAL" clId="{56D563C3-1D95-4A0A-8D1B-4E937EC9C68E}" dt="2022-07-20T12:24:01.975" v="85" actId="478"/>
          <ac:picMkLst>
            <pc:docMk/>
            <pc:sldMk cId="2095921098" sldId="264"/>
            <ac:picMk id="6" creationId="{6C06BD54-5F54-4166-B655-E2A9A4491552}"/>
          </ac:picMkLst>
        </pc:picChg>
        <pc:picChg chg="add mod">
          <ac:chgData name="Webster, Sophie" userId="8f54c3f2-0e58-4675-a597-e349d297757b" providerId="ADAL" clId="{56D563C3-1D95-4A0A-8D1B-4E937EC9C68E}" dt="2022-07-20T12:24:02.338" v="86"/>
          <ac:picMkLst>
            <pc:docMk/>
            <pc:sldMk cId="2095921098" sldId="264"/>
            <ac:picMk id="7" creationId="{D9D16612-668C-4949-8B35-D5103FF3215E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0:41.661" v="13" actId="20577"/>
        <pc:sldMkLst>
          <pc:docMk/>
          <pc:sldMk cId="1449310512" sldId="265"/>
        </pc:sldMkLst>
        <pc:spChg chg="mod">
          <ac:chgData name="Webster, Sophie" userId="8f54c3f2-0e58-4675-a597-e349d297757b" providerId="ADAL" clId="{56D563C3-1D95-4A0A-8D1B-4E937EC9C68E}" dt="2022-07-20T12:20:41.661" v="13" actId="20577"/>
          <ac:spMkLst>
            <pc:docMk/>
            <pc:sldMk cId="1449310512" sldId="265"/>
            <ac:spMk id="3" creationId="{15305883-4D7D-450D-8E40-B06133CEAEFE}"/>
          </ac:spMkLst>
        </pc:spChg>
        <pc:picChg chg="del">
          <ac:chgData name="Webster, Sophie" userId="8f54c3f2-0e58-4675-a597-e349d297757b" providerId="ADAL" clId="{56D563C3-1D95-4A0A-8D1B-4E937EC9C68E}" dt="2022-07-20T12:20:37.141" v="0" actId="478"/>
          <ac:picMkLst>
            <pc:docMk/>
            <pc:sldMk cId="1449310512" sldId="265"/>
            <ac:picMk id="6" creationId="{04162D36-38A9-4193-88B1-CE896842044A}"/>
          </ac:picMkLst>
        </pc:picChg>
        <pc:picChg chg="add mod">
          <ac:chgData name="Webster, Sophie" userId="8f54c3f2-0e58-4675-a597-e349d297757b" providerId="ADAL" clId="{56D563C3-1D95-4A0A-8D1B-4E937EC9C68E}" dt="2022-07-20T12:20:37.658" v="1"/>
          <ac:picMkLst>
            <pc:docMk/>
            <pc:sldMk cId="1449310512" sldId="265"/>
            <ac:picMk id="7" creationId="{87C802EB-82B8-4195-AFB5-B3D967A65A06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2:20.567" v="61" actId="20577"/>
        <pc:sldMkLst>
          <pc:docMk/>
          <pc:sldMk cId="489899645" sldId="266"/>
        </pc:sldMkLst>
        <pc:spChg chg="mod">
          <ac:chgData name="Webster, Sophie" userId="8f54c3f2-0e58-4675-a597-e349d297757b" providerId="ADAL" clId="{56D563C3-1D95-4A0A-8D1B-4E937EC9C68E}" dt="2022-07-20T12:22:20.567" v="61" actId="20577"/>
          <ac:spMkLst>
            <pc:docMk/>
            <pc:sldMk cId="489899645" sldId="266"/>
            <ac:spMk id="3" creationId="{FCC394D3-37D3-4A43-B648-DB2203722732}"/>
          </ac:spMkLst>
        </pc:spChg>
        <pc:picChg chg="del">
          <ac:chgData name="Webster, Sophie" userId="8f54c3f2-0e58-4675-a597-e349d297757b" providerId="ADAL" clId="{56D563C3-1D95-4A0A-8D1B-4E937EC9C68E}" dt="2022-07-20T12:22:17.424" v="51" actId="478"/>
          <ac:picMkLst>
            <pc:docMk/>
            <pc:sldMk cId="489899645" sldId="266"/>
            <ac:picMk id="6" creationId="{EA620D67-92E0-40CA-832A-EADFD33ECCE4}"/>
          </ac:picMkLst>
        </pc:picChg>
        <pc:picChg chg="add mod">
          <ac:chgData name="Webster, Sophie" userId="8f54c3f2-0e58-4675-a597-e349d297757b" providerId="ADAL" clId="{56D563C3-1D95-4A0A-8D1B-4E937EC9C68E}" dt="2022-07-20T12:22:17.837" v="52"/>
          <ac:picMkLst>
            <pc:docMk/>
            <pc:sldMk cId="489899645" sldId="266"/>
            <ac:picMk id="7" creationId="{04C3B10B-7357-4EEE-9F3E-E259D963214B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2:11.373" v="50" actId="20577"/>
        <pc:sldMkLst>
          <pc:docMk/>
          <pc:sldMk cId="3738907916" sldId="267"/>
        </pc:sldMkLst>
        <pc:spChg chg="mod">
          <ac:chgData name="Webster, Sophie" userId="8f54c3f2-0e58-4675-a597-e349d297757b" providerId="ADAL" clId="{56D563C3-1D95-4A0A-8D1B-4E937EC9C68E}" dt="2022-07-20T12:22:11.373" v="50" actId="20577"/>
          <ac:spMkLst>
            <pc:docMk/>
            <pc:sldMk cId="3738907916" sldId="267"/>
            <ac:spMk id="3" creationId="{5C2121D9-DB60-4D30-A421-FEE1EC00BCE1}"/>
          </ac:spMkLst>
        </pc:spChg>
        <pc:picChg chg="del">
          <ac:chgData name="Webster, Sophie" userId="8f54c3f2-0e58-4675-a597-e349d297757b" providerId="ADAL" clId="{56D563C3-1D95-4A0A-8D1B-4E937EC9C68E}" dt="2022-07-20T12:22:07.846" v="40" actId="478"/>
          <ac:picMkLst>
            <pc:docMk/>
            <pc:sldMk cId="3738907916" sldId="267"/>
            <ac:picMk id="6" creationId="{A4D60DE0-6827-4A12-8ED7-20CD26E00D21}"/>
          </ac:picMkLst>
        </pc:picChg>
        <pc:picChg chg="add mod">
          <ac:chgData name="Webster, Sophie" userId="8f54c3f2-0e58-4675-a597-e349d297757b" providerId="ADAL" clId="{56D563C3-1D95-4A0A-8D1B-4E937EC9C68E}" dt="2022-07-20T12:22:08.180" v="41"/>
          <ac:picMkLst>
            <pc:docMk/>
            <pc:sldMk cId="3738907916" sldId="267"/>
            <ac:picMk id="7" creationId="{F6EB6F98-1F2F-4D14-8734-5A57358D2FBC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2:04.418" v="39" actId="6549"/>
        <pc:sldMkLst>
          <pc:docMk/>
          <pc:sldMk cId="2783103669" sldId="268"/>
        </pc:sldMkLst>
        <pc:spChg chg="mod">
          <ac:chgData name="Webster, Sophie" userId="8f54c3f2-0e58-4675-a597-e349d297757b" providerId="ADAL" clId="{56D563C3-1D95-4A0A-8D1B-4E937EC9C68E}" dt="2022-07-20T12:22:04.418" v="39" actId="6549"/>
          <ac:spMkLst>
            <pc:docMk/>
            <pc:sldMk cId="2783103669" sldId="268"/>
            <ac:spMk id="3" creationId="{2A2D28D3-5774-4063-9EBB-066BDCBFD81C}"/>
          </ac:spMkLst>
        </pc:spChg>
        <pc:picChg chg="del">
          <ac:chgData name="Webster, Sophie" userId="8f54c3f2-0e58-4675-a597-e349d297757b" providerId="ADAL" clId="{56D563C3-1D95-4A0A-8D1B-4E937EC9C68E}" dt="2022-07-20T12:22:00.509" v="27" actId="478"/>
          <ac:picMkLst>
            <pc:docMk/>
            <pc:sldMk cId="2783103669" sldId="268"/>
            <ac:picMk id="6" creationId="{6AD5E110-290E-4F95-80A9-BA6256BEB7C3}"/>
          </ac:picMkLst>
        </pc:picChg>
        <pc:picChg chg="add mod">
          <ac:chgData name="Webster, Sophie" userId="8f54c3f2-0e58-4675-a597-e349d297757b" providerId="ADAL" clId="{56D563C3-1D95-4A0A-8D1B-4E937EC9C68E}" dt="2022-07-20T12:22:00.833" v="28"/>
          <ac:picMkLst>
            <pc:docMk/>
            <pc:sldMk cId="2783103669" sldId="268"/>
            <ac:picMk id="7" creationId="{1984A336-76DB-4C38-8E76-6A10B8E1EC52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4:26.781" v="103" actId="20577"/>
        <pc:sldMkLst>
          <pc:docMk/>
          <pc:sldMk cId="1068865950" sldId="269"/>
        </pc:sldMkLst>
        <pc:spChg chg="mod">
          <ac:chgData name="Webster, Sophie" userId="8f54c3f2-0e58-4675-a597-e349d297757b" providerId="ADAL" clId="{56D563C3-1D95-4A0A-8D1B-4E937EC9C68E}" dt="2022-07-20T12:24:26.781" v="103" actId="20577"/>
          <ac:spMkLst>
            <pc:docMk/>
            <pc:sldMk cId="1068865950" sldId="269"/>
            <ac:spMk id="3" creationId="{14835618-B552-450F-ACC2-C05E39DDE5AB}"/>
          </ac:spMkLst>
        </pc:spChg>
        <pc:picChg chg="del">
          <ac:chgData name="Webster, Sophie" userId="8f54c3f2-0e58-4675-a597-e349d297757b" providerId="ADAL" clId="{56D563C3-1D95-4A0A-8D1B-4E937EC9C68E}" dt="2022-07-20T12:24:22.313" v="99" actId="478"/>
          <ac:picMkLst>
            <pc:docMk/>
            <pc:sldMk cId="1068865950" sldId="269"/>
            <ac:picMk id="5" creationId="{031923A5-BDA4-491C-86E6-BF3938871B6C}"/>
          </ac:picMkLst>
        </pc:picChg>
        <pc:picChg chg="add mod">
          <ac:chgData name="Webster, Sophie" userId="8f54c3f2-0e58-4675-a597-e349d297757b" providerId="ADAL" clId="{56D563C3-1D95-4A0A-8D1B-4E937EC9C68E}" dt="2022-07-20T12:24:22.681" v="100"/>
          <ac:picMkLst>
            <pc:docMk/>
            <pc:sldMk cId="1068865950" sldId="269"/>
            <ac:picMk id="6" creationId="{6BCC7809-2CE9-4B04-B3C2-0BABA448485F}"/>
          </ac:picMkLst>
        </pc:picChg>
      </pc:sldChg>
      <pc:sldChg chg="addSp delSp modSp mod">
        <pc:chgData name="Webster, Sophie" userId="8f54c3f2-0e58-4675-a597-e349d297757b" providerId="ADAL" clId="{56D563C3-1D95-4A0A-8D1B-4E937EC9C68E}" dt="2022-07-20T12:21:56.104" v="26" actId="20577"/>
        <pc:sldMkLst>
          <pc:docMk/>
          <pc:sldMk cId="972998066" sldId="270"/>
        </pc:sldMkLst>
        <pc:spChg chg="mod">
          <ac:chgData name="Webster, Sophie" userId="8f54c3f2-0e58-4675-a597-e349d297757b" providerId="ADAL" clId="{56D563C3-1D95-4A0A-8D1B-4E937EC9C68E}" dt="2022-07-20T12:21:56.104" v="26" actId="20577"/>
          <ac:spMkLst>
            <pc:docMk/>
            <pc:sldMk cId="972998066" sldId="270"/>
            <ac:spMk id="3" creationId="{3BC717B4-90F0-4739-AF43-363354F18753}"/>
          </ac:spMkLst>
        </pc:spChg>
        <pc:picChg chg="del">
          <ac:chgData name="Webster, Sophie" userId="8f54c3f2-0e58-4675-a597-e349d297757b" providerId="ADAL" clId="{56D563C3-1D95-4A0A-8D1B-4E937EC9C68E}" dt="2022-07-20T12:21:51.243" v="14" actId="478"/>
          <ac:picMkLst>
            <pc:docMk/>
            <pc:sldMk cId="972998066" sldId="270"/>
            <ac:picMk id="5" creationId="{C2E9955C-7B60-47D7-A434-D701B8C24754}"/>
          </ac:picMkLst>
        </pc:picChg>
        <pc:picChg chg="add mod">
          <ac:chgData name="Webster, Sophie" userId="8f54c3f2-0e58-4675-a597-e349d297757b" providerId="ADAL" clId="{56D563C3-1D95-4A0A-8D1B-4E937EC9C68E}" dt="2022-07-20T12:21:51.645" v="15"/>
          <ac:picMkLst>
            <pc:docMk/>
            <pc:sldMk cId="972998066" sldId="270"/>
            <ac:picMk id="6" creationId="{4C589F54-CF25-4894-9E8A-15F4C667E5CC}"/>
          </ac:picMkLst>
        </pc:picChg>
      </pc:sldChg>
      <pc:sldChg chg="addSp delSp modSp">
        <pc:chgData name="Webster, Sophie" userId="8f54c3f2-0e58-4675-a597-e349d297757b" providerId="ADAL" clId="{56D563C3-1D95-4A0A-8D1B-4E937EC9C68E}" dt="2022-07-20T12:25:35.034" v="106"/>
        <pc:sldMkLst>
          <pc:docMk/>
          <pc:sldMk cId="3073979442" sldId="271"/>
        </pc:sldMkLst>
        <pc:picChg chg="del">
          <ac:chgData name="Webster, Sophie" userId="8f54c3f2-0e58-4675-a597-e349d297757b" providerId="ADAL" clId="{56D563C3-1D95-4A0A-8D1B-4E937EC9C68E}" dt="2022-07-20T12:25:34.581" v="105" actId="478"/>
          <ac:picMkLst>
            <pc:docMk/>
            <pc:sldMk cId="3073979442" sldId="271"/>
            <ac:picMk id="9" creationId="{F8550624-CE74-4D9D-B3A0-0E6714AAEE2C}"/>
          </ac:picMkLst>
        </pc:picChg>
        <pc:picChg chg="add mod">
          <ac:chgData name="Webster, Sophie" userId="8f54c3f2-0e58-4675-a597-e349d297757b" providerId="ADAL" clId="{56D563C3-1D95-4A0A-8D1B-4E937EC9C68E}" dt="2022-07-20T12:25:35.034" v="106"/>
          <ac:picMkLst>
            <pc:docMk/>
            <pc:sldMk cId="3073979442" sldId="271"/>
            <ac:picMk id="10" creationId="{2853F276-8909-4221-BA65-B2AB386F4E94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D1B2D-DFBF-43F5-9AC9-C06B00221F4C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F1628-C4F9-4078-B299-E69A7DD35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47767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Classification: UNCLASSIFIED
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C87E6-12F1-4C84-8219-0D78C1FD4B07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
Classification: UNCLASSIFIED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60C9D-97F3-4D28-BE70-7B93200641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1313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33796" name="Footer Placeholder 3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/>
              <a:t>
Classification: OFFICIAL</a:t>
            </a:r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B14E920-82ED-4A48-B2B3-3E9B36A1C03F}" type="slidenum">
              <a:rPr lang="en-GB" altLang="en-US" smtClean="0"/>
              <a:pPr eaLnBrk="1" hangingPunct="1"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1EC027-C31E-464B-B61E-3A0D2E6B896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576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
Classification: OFFICIAL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94E0BB0-843A-4DC8-ADA7-6131357BC6D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213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E796DFA-092A-4EF3-A9F6-421D73243A92}" type="datetimeFigureOut">
              <a:rPr lang="en-GB" smtClean="0"/>
              <a:t>20/07/2022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GB"/>
              <a:t>
Classification: UNCLASSIFIED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F7D01AE-907A-45FB-8CFC-A04EF277149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8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8657" y="22048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/>
              <a:t>Sophie Snake Slithers Through The Rainforest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8657" y="3789040"/>
            <a:ext cx="7772400" cy="1199704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4FCA94CF-C9AA-4A84-A680-207BB43C3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591184"/>
            <a:ext cx="1396359" cy="16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400009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r>
              <a:rPr lang="en-GB" altLang="en-US" dirty="0"/>
              <a:t>Breathing x3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395288" y="1125538"/>
            <a:ext cx="8497887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rgbClr val="800080"/>
                </a:solidFill>
                <a:latin typeface="Trebuchet MS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rgbClr val="800080"/>
                </a:solidFill>
                <a:latin typeface="Trebuchet MS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rgbClr val="800080"/>
                </a:solidFill>
                <a:latin typeface="Trebuchet MS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rgbClr val="800080"/>
                </a:solidFill>
                <a:latin typeface="Trebuchet MS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rgbClr val="800080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Breathe in through the nose…hold for 3 seconds…and breathe out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slowly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and </a:t>
            </a:r>
            <a:r>
              <a:rPr lang="en-GB" altLang="en-US" sz="3600" u="sng" dirty="0">
                <a:solidFill>
                  <a:schemeClr val="tx1"/>
                </a:solidFill>
                <a:latin typeface="+mn-lt"/>
                <a:cs typeface="Arial" charset="0"/>
              </a:rPr>
              <a:t>quietly</a:t>
            </a:r>
            <a:r>
              <a:rPr lang="en-GB" altLang="en-US" sz="3600" dirty="0">
                <a:solidFill>
                  <a:schemeClr val="tx1"/>
                </a:solidFill>
                <a:latin typeface="+mn-lt"/>
                <a:cs typeface="Arial" charset="0"/>
              </a:rPr>
              <a:t> through the mouth. </a:t>
            </a:r>
          </a:p>
        </p:txBody>
      </p:sp>
      <p:pic>
        <p:nvPicPr>
          <p:cNvPr id="9220" name="Picture 4" descr="Image result for inha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33862"/>
            <a:ext cx="36242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909186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Ask permission to touch your partner</a:t>
            </a:r>
          </a:p>
        </p:txBody>
      </p:sp>
    </p:spTree>
    <p:extLst>
      <p:ext uri="{BB962C8B-B14F-4D97-AF65-F5344CB8AC3E}">
        <p14:creationId xmlns:p14="http://schemas.microsoft.com/office/powerpoint/2010/main" val="327079492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FDE033-64CD-49A2-AD7D-16ED87EB23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Sophie Snake slithered through the rainforest.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She slithered up to Gorilla. </a:t>
            </a:r>
            <a:r>
              <a:rPr lang="en-US" dirty="0" err="1"/>
              <a:t>Ssssssss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94E843B-EA91-410A-8A96-74517DC04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2050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D588CFB6-A7C5-4DDA-A910-A0AFAC155B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284984"/>
            <a:ext cx="1952625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Gorilla Cartoon Images, Stock Photos &amp; Vectors | Shutterstock">
            <a:extLst>
              <a:ext uri="{FF2B5EF4-FFF2-40B4-BE49-F238E27FC236}">
                <a16:creationId xmlns:a16="http://schemas.microsoft.com/office/drawing/2014/main" id="{C5D320F7-FE7B-4282-8CD3-A744401CC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68960"/>
            <a:ext cx="2335263" cy="322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E70B4E-107E-4DCD-ACD2-D62BFABAB1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23028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285646C-FEEE-49F6-9048-006FC96288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But the Gorilla ran away. Stomp, stomp, stomp.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37646CF-EEC7-4ED9-861E-EDA0F3F20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Bear</a:t>
            </a:r>
          </a:p>
        </p:txBody>
      </p:sp>
      <p:pic>
        <p:nvPicPr>
          <p:cNvPr id="307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99528A9F-7637-4D41-92FF-E14CC8F59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348880"/>
            <a:ext cx="2664296" cy="3197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 happy cartoon ape running and smiling Stock Vector Image &amp; Art - Alamy">
            <a:extLst>
              <a:ext uri="{FF2B5EF4-FFF2-40B4-BE49-F238E27FC236}">
                <a16:creationId xmlns:a16="http://schemas.microsoft.com/office/drawing/2014/main" id="{567E7E35-EFF0-40C3-BB85-92C7E65E1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32856"/>
            <a:ext cx="3024336" cy="3629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6D284F5-5B94-4B3D-B98F-5BD839BE2B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704" y="26920"/>
            <a:ext cx="2064296" cy="123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1594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CB3CC65-1751-4C8D-B882-2A72A23C7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Sophie Snake slithered through the Rain Forest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She slithered up to a sloth.. </a:t>
            </a:r>
            <a:r>
              <a:rPr lang="en-US" dirty="0" err="1"/>
              <a:t>Ssssssss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CC394D3-37D3-4A43-B648-DB2203722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12A89C3B-25DE-4CD5-AF54-2CAF9AF9E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05376"/>
            <a:ext cx="2124236" cy="254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Sloth Hanging From Tree Branch Cartoon Vector Clipart - FriendlyStock |  Sloth, Sloth cartoon, Monkey illustration">
            <a:extLst>
              <a:ext uri="{FF2B5EF4-FFF2-40B4-BE49-F238E27FC236}">
                <a16:creationId xmlns:a16="http://schemas.microsoft.com/office/drawing/2014/main" id="{CA2004FC-AA76-4D3F-AFCB-2FC038950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8838" y="3150764"/>
            <a:ext cx="3002748" cy="296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4C3B10B-7357-4EEE-9F3E-E259D96321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89964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5346A68-1600-490B-B178-5626445F0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But the sloth slowly climbed away. Whoosh, whoosh, whoosh.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49D4C1D-3B5A-4569-AFDE-A620B48DF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Butterfly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00872660-6631-472F-82C8-BF5EBC35E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674" y="2636912"/>
            <a:ext cx="2424269" cy="290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ute Baby Cartoon Sloth Design&quot; Art Board Print by merchhost | Redbubble">
            <a:extLst>
              <a:ext uri="{FF2B5EF4-FFF2-40B4-BE49-F238E27FC236}">
                <a16:creationId xmlns:a16="http://schemas.microsoft.com/office/drawing/2014/main" id="{ABC06F93-1EDF-4D6D-B329-FCD7FAA8EA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48064" y="2420888"/>
            <a:ext cx="2434146" cy="324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9D16612-668C-4949-8B35-D5103FF32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0620" y="116632"/>
            <a:ext cx="2073380" cy="1079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9210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4ABD98B-903E-4591-A4CD-D3DBDE411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Sophie Snake slithered through the Rain Forest.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She slithered up to a tree frog.. </a:t>
            </a:r>
            <a:r>
              <a:rPr lang="en-US" dirty="0" err="1"/>
              <a:t>Sssssss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C2121D9-DB60-4D30-A421-FEE1EC00B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BD2B2E4E-D1D7-4F47-854C-923DCA6EF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19464"/>
            <a:ext cx="2376264" cy="285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Red-eyed Tree Frog PNG, Clipart, Animals, Board, Cartoon, Drawing, Drawing  Board Free PNG Download">
            <a:extLst>
              <a:ext uri="{FF2B5EF4-FFF2-40B4-BE49-F238E27FC236}">
                <a16:creationId xmlns:a16="http://schemas.microsoft.com/office/drawing/2014/main" id="{CA3CE146-B0DC-4906-A5BA-8E6E98A99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236" y="3356992"/>
            <a:ext cx="2596148" cy="272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EB6F98-1F2F-4D14-8734-5A57358D2F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0791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7F08361-2D73-45D3-9C7C-3D75BE166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But the tree frog jumped away. Bounce, bounce, bounce.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305883-4D7D-450D-8E40-B06133CEA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Frog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8C4AAD61-9A6F-47C4-87F5-5FEDF38061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05797"/>
            <a:ext cx="2304256" cy="276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Red Eye Tree Frog Jumping Cartoon Stock Vector (Royalty Free) 1469592110">
            <a:extLst>
              <a:ext uri="{FF2B5EF4-FFF2-40B4-BE49-F238E27FC236}">
                <a16:creationId xmlns:a16="http://schemas.microsoft.com/office/drawing/2014/main" id="{1A503090-B73F-4B94-9476-8D353242D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39122" y="2805797"/>
            <a:ext cx="5122138" cy="225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C802EB-82B8-4195-AFB5-B3D967A65A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54201"/>
            <a:ext cx="2147700" cy="12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3105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223C6F6-A60F-4DA4-A801-8187FD6CB9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000" dirty="0"/>
              <a:t>Sophie Snake slithered through the Rain Forest.</a:t>
            </a:r>
          </a:p>
          <a:p>
            <a:pPr marL="109728" indent="0">
              <a:buNone/>
            </a:pPr>
            <a:endParaRPr lang="en-US" sz="2000" dirty="0"/>
          </a:p>
          <a:p>
            <a:pPr marL="109728" indent="0">
              <a:buNone/>
            </a:pPr>
            <a:r>
              <a:rPr lang="en-US" sz="2000" dirty="0"/>
              <a:t>She slithered up to a Macaw. ‘</a:t>
            </a:r>
            <a:r>
              <a:rPr lang="en-US" sz="2000" dirty="0" err="1"/>
              <a:t>Ssssssss</a:t>
            </a:r>
            <a:r>
              <a:rPr lang="en-US" sz="2000" dirty="0"/>
              <a:t>…</a:t>
            </a:r>
          </a:p>
          <a:p>
            <a:pPr marL="109728" indent="0">
              <a:buNone/>
            </a:pPr>
            <a:endParaRPr lang="en-US" sz="2000" dirty="0"/>
          </a:p>
          <a:p>
            <a:pPr marL="109728" indent="0">
              <a:buNone/>
            </a:pPr>
            <a:r>
              <a:rPr lang="en-US" sz="2000" dirty="0" err="1"/>
              <a:t>Sssssssorry</a:t>
            </a:r>
            <a:r>
              <a:rPr lang="en-US" sz="2000" dirty="0"/>
              <a:t>,’ said Sophie Snake, ‘I scare all the other </a:t>
            </a:r>
            <a:r>
              <a:rPr lang="en-GB" sz="2000" dirty="0"/>
              <a:t>animals away.’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A2D28D3-5774-4063-9EBB-066BDCBFD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3CAD783A-022F-4E53-82BE-ADD7C88FC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587938"/>
            <a:ext cx="2124236" cy="254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artoon macaw waving Royalty Free Vector Image">
            <a:extLst>
              <a:ext uri="{FF2B5EF4-FFF2-40B4-BE49-F238E27FC236}">
                <a16:creationId xmlns:a16="http://schemas.microsoft.com/office/drawing/2014/main" id="{02B4A3E3-1144-40B9-91F0-2E4218396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518" y="3284984"/>
            <a:ext cx="2133614" cy="3148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84A336-76DB-4C38-8E76-6A10B8E1EC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103669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DF4405C-8801-40DA-97AD-D730FFEC9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So, Macaw flew around the rainforest and told all the animals that Sophie Snake was not really very scary.</a:t>
            </a: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4835618-B552-450F-ACC2-C05E39DDE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Ant</a:t>
            </a:r>
          </a:p>
        </p:txBody>
      </p:sp>
      <p:pic>
        <p:nvPicPr>
          <p:cNvPr id="1026" name="Picture 2" descr="Scarlet Macaw — Full Profile, History, and Care">
            <a:extLst>
              <a:ext uri="{FF2B5EF4-FFF2-40B4-BE49-F238E27FC236}">
                <a16:creationId xmlns:a16="http://schemas.microsoft.com/office/drawing/2014/main" id="{A7D9EC46-40FD-4097-B7F6-7537F1C99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52936"/>
            <a:ext cx="4021385" cy="301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BCC7809-2CE9-4B04-B3C2-0BABA4484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341" y="186142"/>
            <a:ext cx="1338992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865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3 0.001 0.042 0.009 0.052 0.021 L 0.075 0.049 C 0.08 0.055 0.088 0.058 0.098 0.058 C 0.112 0.058 0.124 0.05 0.125 0.038 C 0.124 0.028 0.112 0.019 0.098 0.019 C 0.088 0.019 0.08 0.023 0.075 0.028 L 0.052 0.056 C 0.042 0.068 0.023 0.076 0 0.077 C -0.023 0.076 -0.042 0.068 -0.052 0.056 L -0.075 0.028 C -0.08 0.023 -0.088 0.019 -0.098 0.019 C -0.112 0.019 -0.124 0.028 -0.125 0.038 C -0.124 0.05 -0.112 0.058 -0.098 0.058 C -0.088 0.058 -0.08 0.055 -0.075 0.049 L -0.052 0.021 C -0.042 0.009 -0.023 0.001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8857575-DEC6-49AB-B068-FD11BAD8C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Sophie Snake slithered through the Rain Forest.</a:t>
            </a:r>
          </a:p>
          <a:p>
            <a:pPr marL="109728" indent="0">
              <a:buNone/>
            </a:pPr>
            <a:endParaRPr lang="en-GB" dirty="0"/>
          </a:p>
          <a:p>
            <a:pPr marL="109728" indent="0">
              <a:buNone/>
            </a:pPr>
            <a:r>
              <a:rPr lang="en-GB" dirty="0"/>
              <a:t>She slithered up to:</a:t>
            </a:r>
          </a:p>
          <a:p>
            <a:pPr marL="109728" indent="0">
              <a:buNone/>
            </a:pPr>
            <a:endParaRPr lang="en-GB" dirty="0"/>
          </a:p>
          <a:p>
            <a:r>
              <a:rPr lang="en-GB" dirty="0"/>
              <a:t>the Gorilla</a:t>
            </a:r>
          </a:p>
          <a:p>
            <a:r>
              <a:rPr lang="en-GB" dirty="0"/>
              <a:t>the Sloth</a:t>
            </a:r>
          </a:p>
          <a:p>
            <a:r>
              <a:rPr lang="en-GB" dirty="0"/>
              <a:t>the tree frog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BC717B4-90F0-4739-AF43-363354F18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Snake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F0E8ABB6-9CFD-449C-A2CB-EAA81E40D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924944"/>
            <a:ext cx="2124236" cy="254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C589F54-CF25-4894-9E8A-15F4C667E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818" y="110992"/>
            <a:ext cx="171258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998066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DB5C05-E20C-41DF-8671-04380CA7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/>
              <a:t>And they all played happily together.</a:t>
            </a: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1C9C968-8887-484F-9080-37248892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Calm</a:t>
            </a:r>
          </a:p>
        </p:txBody>
      </p:sp>
      <p:pic>
        <p:nvPicPr>
          <p:cNvPr id="4" name="Picture 2" descr="snakes clip cartoon snakes snakes lizards cartoon clip cartoon animals ...  | Cartoon clip art, Snake images, Art">
            <a:extLst>
              <a:ext uri="{FF2B5EF4-FFF2-40B4-BE49-F238E27FC236}">
                <a16:creationId xmlns:a16="http://schemas.microsoft.com/office/drawing/2014/main" id="{69A48950-0CFA-4AC3-A233-CC0A567E2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64904"/>
            <a:ext cx="1680187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artoon macaw waving Royalty Free Vector Image">
            <a:extLst>
              <a:ext uri="{FF2B5EF4-FFF2-40B4-BE49-F238E27FC236}">
                <a16:creationId xmlns:a16="http://schemas.microsoft.com/office/drawing/2014/main" id="{D0CD30BE-0023-4BC9-9BEC-9A111DDC2B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996832"/>
            <a:ext cx="1498855" cy="221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ed-eyed Tree Frog PNG, Clipart, Animals, Board, Cartoon, Drawing, Drawing  Board Free PNG Download">
            <a:extLst>
              <a:ext uri="{FF2B5EF4-FFF2-40B4-BE49-F238E27FC236}">
                <a16:creationId xmlns:a16="http://schemas.microsoft.com/office/drawing/2014/main" id="{D16F3721-BF62-4B3A-869C-C3DEB708F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175623"/>
            <a:ext cx="1800200" cy="189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Sloth Hanging From Tree Branch Cartoon Vector Clipart - FriendlyStock |  Sloth, Sloth cartoon, Monkey illustration">
            <a:extLst>
              <a:ext uri="{FF2B5EF4-FFF2-40B4-BE49-F238E27FC236}">
                <a16:creationId xmlns:a16="http://schemas.microsoft.com/office/drawing/2014/main" id="{E5FFC82C-CF3E-4CFA-B9BC-4C68B8C46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348899"/>
            <a:ext cx="1916055" cy="189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Gorilla Cartoon Images, Stock Photos &amp; Vectors | Shutterstock">
            <a:extLst>
              <a:ext uri="{FF2B5EF4-FFF2-40B4-BE49-F238E27FC236}">
                <a16:creationId xmlns:a16="http://schemas.microsoft.com/office/drawing/2014/main" id="{C2EFB0DE-A25A-4FE8-959B-7A68B9DE9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880" y="4275650"/>
            <a:ext cx="1669595" cy="2307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53F276-8909-4221-BA65-B2AB386F4E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8717" y="116632"/>
            <a:ext cx="2109787" cy="1195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979442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Say thank you to each other!</a:t>
            </a:r>
          </a:p>
        </p:txBody>
      </p:sp>
    </p:spTree>
    <p:extLst>
      <p:ext uri="{BB962C8B-B14F-4D97-AF65-F5344CB8AC3E}">
        <p14:creationId xmlns:p14="http://schemas.microsoft.com/office/powerpoint/2010/main" val="1277306394"/>
      </p:ext>
    </p:extLst>
  </p:cSld>
  <p:clrMapOvr>
    <a:masterClrMapping/>
  </p:clrMapOvr>
  <p:transition spd="slow">
    <p:push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5B48439B091E4FB9E581B5410A5F30" ma:contentTypeVersion="18" ma:contentTypeDescription="Create a new document." ma:contentTypeScope="" ma:versionID="24eebb5e876bdfd7520790acaccef074">
  <xsd:schema xmlns:xsd="http://www.w3.org/2001/XMLSchema" xmlns:xs="http://www.w3.org/2001/XMLSchema" xmlns:p="http://schemas.microsoft.com/office/2006/metadata/properties" xmlns:ns2="ef7ad091-e0d7-4827-b4c9-cd207519b062" xmlns:ns3="cfb119de-823f-4054-bd5d-cdda85913747" targetNamespace="http://schemas.microsoft.com/office/2006/metadata/properties" ma:root="true" ma:fieldsID="2dce2e514d6deaeda2d7afe80e80f470" ns2:_="" ns3:_="">
    <xsd:import namespace="ef7ad091-e0d7-4827-b4c9-cd207519b062"/>
    <xsd:import namespace="cfb119de-823f-4054-bd5d-cdda8591374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7ad091-e0d7-4827-b4c9-cd207519b0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407fddb-1fd0-41f2-bd4a-cd25122da3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b119de-823f-4054-bd5d-cdda85913747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f6bdd47-314d-4b12-9c3d-7a891018e24a}" ma:internalName="TaxCatchAll" ma:showField="CatchAllData" ma:web="cfb119de-823f-4054-bd5d-cdda859137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b119de-823f-4054-bd5d-cdda85913747" xsi:nil="true"/>
    <lcf76f155ced4ddcb4097134ff3c332f xmlns="ef7ad091-e0d7-4827-b4c9-cd207519b06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B58228A-384C-4EB1-9BFA-39D9445BA670}"/>
</file>

<file path=customXml/itemProps2.xml><?xml version="1.0" encoding="utf-8"?>
<ds:datastoreItem xmlns:ds="http://schemas.openxmlformats.org/officeDocument/2006/customXml" ds:itemID="{B97FB946-44E7-4E40-B40E-02591770221E}"/>
</file>

<file path=customXml/itemProps3.xml><?xml version="1.0" encoding="utf-8"?>
<ds:datastoreItem xmlns:ds="http://schemas.openxmlformats.org/officeDocument/2006/customXml" ds:itemID="{FF11BE9D-B06C-4900-B6D3-9AAF81DB588A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70</TotalTime>
  <Words>238</Words>
  <Application>Microsoft Office PowerPoint</Application>
  <PresentationFormat>On-screen Show (4:3)</PresentationFormat>
  <Paragraphs>46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Lucida Sans Unicode</vt:lpstr>
      <vt:lpstr>Verdana</vt:lpstr>
      <vt:lpstr>Wingdings 2</vt:lpstr>
      <vt:lpstr>Wingdings 3</vt:lpstr>
      <vt:lpstr>Concourse</vt:lpstr>
      <vt:lpstr>Sophie Snake Slithers Through The Rainforest</vt:lpstr>
      <vt:lpstr>Breathing x3</vt:lpstr>
      <vt:lpstr>Ask permission to touch your partner</vt:lpstr>
      <vt:lpstr>The Snake</vt:lpstr>
      <vt:lpstr>The Bear</vt:lpstr>
      <vt:lpstr>The Snake</vt:lpstr>
      <vt:lpstr>The Butterfly</vt:lpstr>
      <vt:lpstr>The Snake</vt:lpstr>
      <vt:lpstr>The Frog</vt:lpstr>
      <vt:lpstr>The Snake</vt:lpstr>
      <vt:lpstr>The Ant</vt:lpstr>
      <vt:lpstr>The Snake</vt:lpstr>
      <vt:lpstr>The Calm</vt:lpstr>
      <vt:lpstr>Say thank you to each other!</vt:lpstr>
    </vt:vector>
  </TitlesOfParts>
  <Company>Reading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Webster, Sophie</dc:creator>
  <cp:lastModifiedBy>Webster, Sophie</cp:lastModifiedBy>
  <cp:revision>18</cp:revision>
  <dcterms:created xsi:type="dcterms:W3CDTF">2019-02-25T10:42:19Z</dcterms:created>
  <dcterms:modified xsi:type="dcterms:W3CDTF">2022-07-20T12:25:36Z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Name">
    <vt:lpwstr>Unclassified</vt:lpwstr>
  </property>
  <property fmtid="{D5CDD505-2E9C-101B-9397-08002B2CF9AE}" pid="3" name="ClassificationMarking">
    <vt:lpwstr>Classification: UNCLASSIFIED</vt:lpwstr>
  </property>
  <property fmtid="{D5CDD505-2E9C-101B-9397-08002B2CF9AE}" pid="4" name="ClassificationMadeExternally">
    <vt:lpwstr>Yes</vt:lpwstr>
  </property>
  <property fmtid="{D5CDD505-2E9C-101B-9397-08002B2CF9AE}" pid="5" name="ClassificationMadeBy">
    <vt:lpwstr>RBC\webssop</vt:lpwstr>
  </property>
  <property fmtid="{D5CDD505-2E9C-101B-9397-08002B2CF9AE}" pid="6" name="ClassificationMadeOn">
    <vt:filetime>2019-09-19T11:52:46Z</vt:filetime>
  </property>
  <property fmtid="{D5CDD505-2E9C-101B-9397-08002B2CF9AE}" pid="7" name="ContentTypeId">
    <vt:lpwstr>0x010100E55B48439B091E4FB9E581B5410A5F30</vt:lpwstr>
  </property>
</Properties>
</file>