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56" r:id="rId2"/>
    <p:sldId id="258" r:id="rId3"/>
    <p:sldId id="259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60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57C1937-384A-4F6D-A5AA-36623E56BB0B}" v="22" dt="2022-07-20T12:56:02.99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1400" y="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26" Type="http://schemas.openxmlformats.org/officeDocument/2006/relationships/customXml" Target="../customXml/item3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5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Webster, Sophie" userId="8f54c3f2-0e58-4675-a597-e349d297757b" providerId="ADAL" clId="{257C1937-384A-4F6D-A5AA-36623E56BB0B}"/>
    <pc:docChg chg="modSld">
      <pc:chgData name="Webster, Sophie" userId="8f54c3f2-0e58-4675-a597-e349d297757b" providerId="ADAL" clId="{257C1937-384A-4F6D-A5AA-36623E56BB0B}" dt="2022-07-20T12:56:02.989" v="136" actId="1076"/>
      <pc:docMkLst>
        <pc:docMk/>
      </pc:docMkLst>
      <pc:sldChg chg="addSp modSp mod">
        <pc:chgData name="Webster, Sophie" userId="8f54c3f2-0e58-4675-a597-e349d297757b" providerId="ADAL" clId="{257C1937-384A-4F6D-A5AA-36623E56BB0B}" dt="2022-07-20T12:56:02.989" v="136" actId="1076"/>
        <pc:sldMkLst>
          <pc:docMk/>
          <pc:sldMk cId="861496577" sldId="256"/>
        </pc:sldMkLst>
        <pc:spChg chg="mod">
          <ac:chgData name="Webster, Sophie" userId="8f54c3f2-0e58-4675-a597-e349d297757b" providerId="ADAL" clId="{257C1937-384A-4F6D-A5AA-36623E56BB0B}" dt="2022-07-20T12:55:05.975" v="134" actId="20577"/>
          <ac:spMkLst>
            <pc:docMk/>
            <pc:sldMk cId="861496577" sldId="256"/>
            <ac:spMk id="2" creationId="{00000000-0000-0000-0000-000000000000}"/>
          </ac:spMkLst>
        </pc:spChg>
        <pc:spChg chg="mod">
          <ac:chgData name="Webster, Sophie" userId="8f54c3f2-0e58-4675-a597-e349d297757b" providerId="ADAL" clId="{257C1937-384A-4F6D-A5AA-36623E56BB0B}" dt="2022-07-20T10:58:34.219" v="123" actId="20577"/>
          <ac:spMkLst>
            <pc:docMk/>
            <pc:sldMk cId="861496577" sldId="256"/>
            <ac:spMk id="3" creationId="{00000000-0000-0000-0000-000000000000}"/>
          </ac:spMkLst>
        </pc:spChg>
        <pc:picChg chg="add mod">
          <ac:chgData name="Webster, Sophie" userId="8f54c3f2-0e58-4675-a597-e349d297757b" providerId="ADAL" clId="{257C1937-384A-4F6D-A5AA-36623E56BB0B}" dt="2022-07-20T12:56:02.989" v="136" actId="1076"/>
          <ac:picMkLst>
            <pc:docMk/>
            <pc:sldMk cId="861496577" sldId="256"/>
            <ac:picMk id="1026" creationId="{F168F06B-8429-4EE4-AC06-D0492062F660}"/>
          </ac:picMkLst>
        </pc:picChg>
      </pc:sldChg>
      <pc:sldChg chg="addSp delSp modSp mod">
        <pc:chgData name="Webster, Sophie" userId="8f54c3f2-0e58-4675-a597-e349d297757b" providerId="ADAL" clId="{257C1937-384A-4F6D-A5AA-36623E56BB0B}" dt="2022-07-20T10:53:28.880" v="14" actId="20577"/>
        <pc:sldMkLst>
          <pc:docMk/>
          <pc:sldMk cId="2394585429" sldId="261"/>
        </pc:sldMkLst>
        <pc:spChg chg="mod">
          <ac:chgData name="Webster, Sophie" userId="8f54c3f2-0e58-4675-a597-e349d297757b" providerId="ADAL" clId="{257C1937-384A-4F6D-A5AA-36623E56BB0B}" dt="2022-07-20T10:53:28.880" v="14" actId="20577"/>
          <ac:spMkLst>
            <pc:docMk/>
            <pc:sldMk cId="2394585429" sldId="261"/>
            <ac:spMk id="3" creationId="{00000000-0000-0000-0000-000000000000}"/>
          </ac:spMkLst>
        </pc:spChg>
        <pc:picChg chg="del">
          <ac:chgData name="Webster, Sophie" userId="8f54c3f2-0e58-4675-a597-e349d297757b" providerId="ADAL" clId="{257C1937-384A-4F6D-A5AA-36623E56BB0B}" dt="2022-07-20T10:53:14.642" v="0" actId="478"/>
          <ac:picMkLst>
            <pc:docMk/>
            <pc:sldMk cId="2394585429" sldId="261"/>
            <ac:picMk id="6" creationId="{00000000-0000-0000-0000-000000000000}"/>
          </ac:picMkLst>
        </pc:picChg>
        <pc:picChg chg="add mod">
          <ac:chgData name="Webster, Sophie" userId="8f54c3f2-0e58-4675-a597-e349d297757b" providerId="ADAL" clId="{257C1937-384A-4F6D-A5AA-36623E56BB0B}" dt="2022-07-20T10:53:19.050" v="3" actId="1076"/>
          <ac:picMkLst>
            <pc:docMk/>
            <pc:sldMk cId="2394585429" sldId="261"/>
            <ac:picMk id="7" creationId="{BCCF0D67-417B-41D2-9688-370B731AC935}"/>
          </ac:picMkLst>
        </pc:picChg>
      </pc:sldChg>
      <pc:sldChg chg="addSp delSp modSp mod">
        <pc:chgData name="Webster, Sophie" userId="8f54c3f2-0e58-4675-a597-e349d297757b" providerId="ADAL" clId="{257C1937-384A-4F6D-A5AA-36623E56BB0B}" dt="2022-07-20T10:56:15.992" v="78" actId="20577"/>
        <pc:sldMkLst>
          <pc:docMk/>
          <pc:sldMk cId="992030529" sldId="262"/>
        </pc:sldMkLst>
        <pc:spChg chg="mod">
          <ac:chgData name="Webster, Sophie" userId="8f54c3f2-0e58-4675-a597-e349d297757b" providerId="ADAL" clId="{257C1937-384A-4F6D-A5AA-36623E56BB0B}" dt="2022-07-20T10:56:15.992" v="78" actId="20577"/>
          <ac:spMkLst>
            <pc:docMk/>
            <pc:sldMk cId="992030529" sldId="262"/>
            <ac:spMk id="3" creationId="{00000000-0000-0000-0000-000000000000}"/>
          </ac:spMkLst>
        </pc:spChg>
        <pc:picChg chg="del">
          <ac:chgData name="Webster, Sophie" userId="8f54c3f2-0e58-4675-a597-e349d297757b" providerId="ADAL" clId="{257C1937-384A-4F6D-A5AA-36623E56BB0B}" dt="2022-07-20T10:56:08.149" v="67" actId="478"/>
          <ac:picMkLst>
            <pc:docMk/>
            <pc:sldMk cId="992030529" sldId="262"/>
            <ac:picMk id="6" creationId="{00000000-0000-0000-0000-000000000000}"/>
          </ac:picMkLst>
        </pc:picChg>
        <pc:picChg chg="add mod">
          <ac:chgData name="Webster, Sophie" userId="8f54c3f2-0e58-4675-a597-e349d297757b" providerId="ADAL" clId="{257C1937-384A-4F6D-A5AA-36623E56BB0B}" dt="2022-07-20T10:56:13.434" v="70" actId="1076"/>
          <ac:picMkLst>
            <pc:docMk/>
            <pc:sldMk cId="992030529" sldId="262"/>
            <ac:picMk id="7" creationId="{4B1D51C3-B1B8-4DFD-8350-3D109FDD189B}"/>
          </ac:picMkLst>
        </pc:picChg>
      </pc:sldChg>
      <pc:sldChg chg="addSp delSp modSp mod">
        <pc:chgData name="Webster, Sophie" userId="8f54c3f2-0e58-4675-a597-e349d297757b" providerId="ADAL" clId="{257C1937-384A-4F6D-A5AA-36623E56BB0B}" dt="2022-07-20T10:58:23.517" v="122" actId="20577"/>
        <pc:sldMkLst>
          <pc:docMk/>
          <pc:sldMk cId="3160771594" sldId="263"/>
        </pc:sldMkLst>
        <pc:spChg chg="mod">
          <ac:chgData name="Webster, Sophie" userId="8f54c3f2-0e58-4675-a597-e349d297757b" providerId="ADAL" clId="{257C1937-384A-4F6D-A5AA-36623E56BB0B}" dt="2022-07-20T10:58:23.517" v="122" actId="20577"/>
          <ac:spMkLst>
            <pc:docMk/>
            <pc:sldMk cId="3160771594" sldId="263"/>
            <ac:spMk id="3" creationId="{00000000-0000-0000-0000-000000000000}"/>
          </ac:spMkLst>
        </pc:spChg>
        <pc:picChg chg="del">
          <ac:chgData name="Webster, Sophie" userId="8f54c3f2-0e58-4675-a597-e349d297757b" providerId="ADAL" clId="{257C1937-384A-4F6D-A5AA-36623E56BB0B}" dt="2022-07-20T10:58:11.390" v="105" actId="478"/>
          <ac:picMkLst>
            <pc:docMk/>
            <pc:sldMk cId="3160771594" sldId="263"/>
            <ac:picMk id="6" creationId="{00000000-0000-0000-0000-000000000000}"/>
          </ac:picMkLst>
        </pc:picChg>
        <pc:picChg chg="add mod">
          <ac:chgData name="Webster, Sophie" userId="8f54c3f2-0e58-4675-a597-e349d297757b" providerId="ADAL" clId="{257C1937-384A-4F6D-A5AA-36623E56BB0B}" dt="2022-07-20T10:58:18.115" v="110" actId="1076"/>
          <ac:picMkLst>
            <pc:docMk/>
            <pc:sldMk cId="3160771594" sldId="263"/>
            <ac:picMk id="7" creationId="{53115040-9179-45C9-8286-62EE3957E12A}"/>
          </ac:picMkLst>
        </pc:picChg>
      </pc:sldChg>
      <pc:sldChg chg="addSp delSp modSp mod">
        <pc:chgData name="Webster, Sophie" userId="8f54c3f2-0e58-4675-a597-e349d297757b" providerId="ADAL" clId="{257C1937-384A-4F6D-A5AA-36623E56BB0B}" dt="2022-07-20T10:53:39.121" v="27" actId="20577"/>
        <pc:sldMkLst>
          <pc:docMk/>
          <pc:sldMk cId="1987568223" sldId="264"/>
        </pc:sldMkLst>
        <pc:spChg chg="mod">
          <ac:chgData name="Webster, Sophie" userId="8f54c3f2-0e58-4675-a597-e349d297757b" providerId="ADAL" clId="{257C1937-384A-4F6D-A5AA-36623E56BB0B}" dt="2022-07-20T10:53:39.121" v="27" actId="20577"/>
          <ac:spMkLst>
            <pc:docMk/>
            <pc:sldMk cId="1987568223" sldId="264"/>
            <ac:spMk id="3" creationId="{00000000-0000-0000-0000-000000000000}"/>
          </ac:spMkLst>
        </pc:spChg>
        <pc:picChg chg="del">
          <ac:chgData name="Webster, Sophie" userId="8f54c3f2-0e58-4675-a597-e349d297757b" providerId="ADAL" clId="{257C1937-384A-4F6D-A5AA-36623E56BB0B}" dt="2022-07-20T10:53:32.349" v="15" actId="478"/>
          <ac:picMkLst>
            <pc:docMk/>
            <pc:sldMk cId="1987568223" sldId="264"/>
            <ac:picMk id="5" creationId="{00000000-0000-0000-0000-000000000000}"/>
          </ac:picMkLst>
        </pc:picChg>
        <pc:picChg chg="add mod">
          <ac:chgData name="Webster, Sophie" userId="8f54c3f2-0e58-4675-a597-e349d297757b" providerId="ADAL" clId="{257C1937-384A-4F6D-A5AA-36623E56BB0B}" dt="2022-07-20T10:53:35.867" v="18" actId="1076"/>
          <ac:picMkLst>
            <pc:docMk/>
            <pc:sldMk cId="1987568223" sldId="264"/>
            <ac:picMk id="6" creationId="{9561BA28-F5A7-4686-B60B-10463AF600DF}"/>
          </ac:picMkLst>
        </pc:picChg>
      </pc:sldChg>
      <pc:sldChg chg="addSp delSp modSp mod">
        <pc:chgData name="Webster, Sophie" userId="8f54c3f2-0e58-4675-a597-e349d297757b" providerId="ADAL" clId="{257C1937-384A-4F6D-A5AA-36623E56BB0B}" dt="2022-07-20T10:57:14.459" v="92" actId="20577"/>
        <pc:sldMkLst>
          <pc:docMk/>
          <pc:sldMk cId="3917676295" sldId="265"/>
        </pc:sldMkLst>
        <pc:spChg chg="mod">
          <ac:chgData name="Webster, Sophie" userId="8f54c3f2-0e58-4675-a597-e349d297757b" providerId="ADAL" clId="{257C1937-384A-4F6D-A5AA-36623E56BB0B}" dt="2022-07-20T10:57:14.459" v="92" actId="20577"/>
          <ac:spMkLst>
            <pc:docMk/>
            <pc:sldMk cId="3917676295" sldId="265"/>
            <ac:spMk id="3" creationId="{00000000-0000-0000-0000-000000000000}"/>
          </ac:spMkLst>
        </pc:spChg>
        <pc:picChg chg="del">
          <ac:chgData name="Webster, Sophie" userId="8f54c3f2-0e58-4675-a597-e349d297757b" providerId="ADAL" clId="{257C1937-384A-4F6D-A5AA-36623E56BB0B}" dt="2022-07-20T10:57:07.175" v="79" actId="478"/>
          <ac:picMkLst>
            <pc:docMk/>
            <pc:sldMk cId="3917676295" sldId="265"/>
            <ac:picMk id="7" creationId="{00000000-0000-0000-0000-000000000000}"/>
          </ac:picMkLst>
        </pc:picChg>
        <pc:picChg chg="add mod">
          <ac:chgData name="Webster, Sophie" userId="8f54c3f2-0e58-4675-a597-e349d297757b" providerId="ADAL" clId="{257C1937-384A-4F6D-A5AA-36623E56BB0B}" dt="2022-07-20T10:57:11.037" v="82" actId="1076"/>
          <ac:picMkLst>
            <pc:docMk/>
            <pc:sldMk cId="3917676295" sldId="265"/>
            <ac:picMk id="8" creationId="{8F5E47F4-2D77-40EE-A5D2-2AFF81930266}"/>
          </ac:picMkLst>
        </pc:picChg>
      </pc:sldChg>
      <pc:sldChg chg="addSp delSp modSp mod">
        <pc:chgData name="Webster, Sophie" userId="8f54c3f2-0e58-4675-a597-e349d297757b" providerId="ADAL" clId="{257C1937-384A-4F6D-A5AA-36623E56BB0B}" dt="2022-07-20T10:59:15.287" v="131" actId="20577"/>
        <pc:sldMkLst>
          <pc:docMk/>
          <pc:sldMk cId="1434105832" sldId="266"/>
        </pc:sldMkLst>
        <pc:spChg chg="mod">
          <ac:chgData name="Webster, Sophie" userId="8f54c3f2-0e58-4675-a597-e349d297757b" providerId="ADAL" clId="{257C1937-384A-4F6D-A5AA-36623E56BB0B}" dt="2022-07-20T10:59:15.287" v="131" actId="20577"/>
          <ac:spMkLst>
            <pc:docMk/>
            <pc:sldMk cId="1434105832" sldId="266"/>
            <ac:spMk id="3" creationId="{00000000-0000-0000-0000-000000000000}"/>
          </ac:spMkLst>
        </pc:spChg>
        <pc:picChg chg="del">
          <ac:chgData name="Webster, Sophie" userId="8f54c3f2-0e58-4675-a597-e349d297757b" providerId="ADAL" clId="{257C1937-384A-4F6D-A5AA-36623E56BB0B}" dt="2022-07-20T10:59:07.673" v="124" actId="478"/>
          <ac:picMkLst>
            <pc:docMk/>
            <pc:sldMk cId="1434105832" sldId="266"/>
            <ac:picMk id="5" creationId="{00000000-0000-0000-0000-000000000000}"/>
          </ac:picMkLst>
        </pc:picChg>
        <pc:picChg chg="add mod">
          <ac:chgData name="Webster, Sophie" userId="8f54c3f2-0e58-4675-a597-e349d297757b" providerId="ADAL" clId="{257C1937-384A-4F6D-A5AA-36623E56BB0B}" dt="2022-07-20T10:59:13.174" v="128" actId="1076"/>
          <ac:picMkLst>
            <pc:docMk/>
            <pc:sldMk cId="1434105832" sldId="266"/>
            <ac:picMk id="6" creationId="{8FA95A16-BA70-4338-ACF9-52BF74937EE5}"/>
          </ac:picMkLst>
        </pc:picChg>
      </pc:sldChg>
      <pc:sldChg chg="addSp delSp modSp mod">
        <pc:chgData name="Webster, Sophie" userId="8f54c3f2-0e58-4675-a597-e349d297757b" providerId="ADAL" clId="{257C1937-384A-4F6D-A5AA-36623E56BB0B}" dt="2022-07-20T10:55:52.572" v="66" actId="20577"/>
        <pc:sldMkLst>
          <pc:docMk/>
          <pc:sldMk cId="2375516500" sldId="267"/>
        </pc:sldMkLst>
        <pc:spChg chg="mod">
          <ac:chgData name="Webster, Sophie" userId="8f54c3f2-0e58-4675-a597-e349d297757b" providerId="ADAL" clId="{257C1937-384A-4F6D-A5AA-36623E56BB0B}" dt="2022-07-20T10:55:52.572" v="66" actId="20577"/>
          <ac:spMkLst>
            <pc:docMk/>
            <pc:sldMk cId="2375516500" sldId="267"/>
            <ac:spMk id="3" creationId="{00000000-0000-0000-0000-000000000000}"/>
          </ac:spMkLst>
        </pc:spChg>
        <pc:picChg chg="del">
          <ac:chgData name="Webster, Sophie" userId="8f54c3f2-0e58-4675-a597-e349d297757b" providerId="ADAL" clId="{257C1937-384A-4F6D-A5AA-36623E56BB0B}" dt="2022-07-20T10:55:45.874" v="55" actId="478"/>
          <ac:picMkLst>
            <pc:docMk/>
            <pc:sldMk cId="2375516500" sldId="267"/>
            <ac:picMk id="5" creationId="{00000000-0000-0000-0000-000000000000}"/>
          </ac:picMkLst>
        </pc:picChg>
        <pc:picChg chg="add mod">
          <ac:chgData name="Webster, Sophie" userId="8f54c3f2-0e58-4675-a597-e349d297757b" providerId="ADAL" clId="{257C1937-384A-4F6D-A5AA-36623E56BB0B}" dt="2022-07-20T10:55:49.889" v="58" actId="1076"/>
          <ac:picMkLst>
            <pc:docMk/>
            <pc:sldMk cId="2375516500" sldId="267"/>
            <ac:picMk id="6" creationId="{55F3A749-739A-4B86-9C8D-942B5432F2F3}"/>
          </ac:picMkLst>
        </pc:picChg>
      </pc:sldChg>
      <pc:sldChg chg="addSp delSp modSp mod">
        <pc:chgData name="Webster, Sophie" userId="8f54c3f2-0e58-4675-a597-e349d297757b" providerId="ADAL" clId="{257C1937-384A-4F6D-A5AA-36623E56BB0B}" dt="2022-07-20T10:55:34.435" v="54" actId="20577"/>
        <pc:sldMkLst>
          <pc:docMk/>
          <pc:sldMk cId="476233773" sldId="268"/>
        </pc:sldMkLst>
        <pc:spChg chg="mod">
          <ac:chgData name="Webster, Sophie" userId="8f54c3f2-0e58-4675-a597-e349d297757b" providerId="ADAL" clId="{257C1937-384A-4F6D-A5AA-36623E56BB0B}" dt="2022-07-20T10:55:34.435" v="54" actId="20577"/>
          <ac:spMkLst>
            <pc:docMk/>
            <pc:sldMk cId="476233773" sldId="268"/>
            <ac:spMk id="3" creationId="{00000000-0000-0000-0000-000000000000}"/>
          </ac:spMkLst>
        </pc:spChg>
        <pc:picChg chg="del">
          <ac:chgData name="Webster, Sophie" userId="8f54c3f2-0e58-4675-a597-e349d297757b" providerId="ADAL" clId="{257C1937-384A-4F6D-A5AA-36623E56BB0B}" dt="2022-07-20T10:55:25.365" v="47" actId="478"/>
          <ac:picMkLst>
            <pc:docMk/>
            <pc:sldMk cId="476233773" sldId="268"/>
            <ac:picMk id="5" creationId="{00000000-0000-0000-0000-000000000000}"/>
          </ac:picMkLst>
        </pc:picChg>
        <pc:picChg chg="add mod">
          <ac:chgData name="Webster, Sophie" userId="8f54c3f2-0e58-4675-a597-e349d297757b" providerId="ADAL" clId="{257C1937-384A-4F6D-A5AA-36623E56BB0B}" dt="2022-07-20T10:55:30.801" v="50" actId="1076"/>
          <ac:picMkLst>
            <pc:docMk/>
            <pc:sldMk cId="476233773" sldId="268"/>
            <ac:picMk id="6" creationId="{673E271C-34A5-4425-9616-4D6A03176FB7}"/>
          </ac:picMkLst>
        </pc:picChg>
      </pc:sldChg>
      <pc:sldChg chg="addSp delSp modSp mod">
        <pc:chgData name="Webster, Sophie" userId="8f54c3f2-0e58-4675-a597-e349d297757b" providerId="ADAL" clId="{257C1937-384A-4F6D-A5AA-36623E56BB0B}" dt="2022-07-20T10:55:09.513" v="46" actId="20577"/>
        <pc:sldMkLst>
          <pc:docMk/>
          <pc:sldMk cId="104224423" sldId="269"/>
        </pc:sldMkLst>
        <pc:spChg chg="mod">
          <ac:chgData name="Webster, Sophie" userId="8f54c3f2-0e58-4675-a597-e349d297757b" providerId="ADAL" clId="{257C1937-384A-4F6D-A5AA-36623E56BB0B}" dt="2022-07-20T10:55:09.513" v="46" actId="20577"/>
          <ac:spMkLst>
            <pc:docMk/>
            <pc:sldMk cId="104224423" sldId="269"/>
            <ac:spMk id="3" creationId="{00000000-0000-0000-0000-000000000000}"/>
          </ac:spMkLst>
        </pc:spChg>
        <pc:picChg chg="del">
          <ac:chgData name="Webster, Sophie" userId="8f54c3f2-0e58-4675-a597-e349d297757b" providerId="ADAL" clId="{257C1937-384A-4F6D-A5AA-36623E56BB0B}" dt="2022-07-20T10:54:59.869" v="28" actId="478"/>
          <ac:picMkLst>
            <pc:docMk/>
            <pc:sldMk cId="104224423" sldId="269"/>
            <ac:picMk id="6" creationId="{00000000-0000-0000-0000-000000000000}"/>
          </ac:picMkLst>
        </pc:picChg>
        <pc:picChg chg="add mod">
          <ac:chgData name="Webster, Sophie" userId="8f54c3f2-0e58-4675-a597-e349d297757b" providerId="ADAL" clId="{257C1937-384A-4F6D-A5AA-36623E56BB0B}" dt="2022-07-20T10:55:04.151" v="31" actId="1076"/>
          <ac:picMkLst>
            <pc:docMk/>
            <pc:sldMk cId="104224423" sldId="269"/>
            <ac:picMk id="7" creationId="{D02504A8-6B8B-4ACE-8FBB-B57973354F80}"/>
          </ac:picMkLst>
        </pc:picChg>
      </pc:sldChg>
      <pc:sldChg chg="addSp delSp modSp mod">
        <pc:chgData name="Webster, Sophie" userId="8f54c3f2-0e58-4675-a597-e349d297757b" providerId="ADAL" clId="{257C1937-384A-4F6D-A5AA-36623E56BB0B}" dt="2022-07-20T10:57:36.120" v="104" actId="20577"/>
        <pc:sldMkLst>
          <pc:docMk/>
          <pc:sldMk cId="3422478413" sldId="270"/>
        </pc:sldMkLst>
        <pc:spChg chg="mod">
          <ac:chgData name="Webster, Sophie" userId="8f54c3f2-0e58-4675-a597-e349d297757b" providerId="ADAL" clId="{257C1937-384A-4F6D-A5AA-36623E56BB0B}" dt="2022-07-20T10:57:36.120" v="104" actId="20577"/>
          <ac:spMkLst>
            <pc:docMk/>
            <pc:sldMk cId="3422478413" sldId="270"/>
            <ac:spMk id="3" creationId="{00000000-0000-0000-0000-000000000000}"/>
          </ac:spMkLst>
        </pc:spChg>
        <pc:picChg chg="add mod">
          <ac:chgData name="Webster, Sophie" userId="8f54c3f2-0e58-4675-a597-e349d297757b" providerId="ADAL" clId="{257C1937-384A-4F6D-A5AA-36623E56BB0B}" dt="2022-07-20T10:57:32.526" v="96" actId="1076"/>
          <ac:picMkLst>
            <pc:docMk/>
            <pc:sldMk cId="3422478413" sldId="270"/>
            <ac:picMk id="6" creationId="{2A173407-6C30-4ED2-9CED-C659EE46446F}"/>
          </ac:picMkLst>
        </pc:picChg>
        <pc:picChg chg="del">
          <ac:chgData name="Webster, Sophie" userId="8f54c3f2-0e58-4675-a597-e349d297757b" providerId="ADAL" clId="{257C1937-384A-4F6D-A5AA-36623E56BB0B}" dt="2022-07-20T10:57:27.486" v="93" actId="478"/>
          <ac:picMkLst>
            <pc:docMk/>
            <pc:sldMk cId="3422478413" sldId="270"/>
            <ac:picMk id="7" creationId="{00000000-0000-0000-0000-000000000000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GB"/>
              <a:t>Classification: UNCLASSIFIED
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B420F5-3D5B-40B2-8525-726F15F33AEB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GB"/>
              <a:t>
Classification: UNCLASSIFIED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7D7028-58BA-4E71-8A6F-C17B4A2839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741952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GB"/>
              <a:t>Classification: UNCLASSIFIED
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38C79D-75F9-453D-8639-6D5F302B7035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GB"/>
              <a:t>
Classification: UNCLASSIFIED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CFB77E-666E-44A9-AA29-FBA7A501D7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618242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CFB77E-666E-44A9-AA29-FBA7A501D770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70885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33796" name="Footer Placeholder 3"/>
          <p:cNvSpPr>
            <a:spLocks noGrp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GB" altLang="en-US"/>
              <a:t>
Classification: OFFICIAL</a:t>
            </a:r>
          </a:p>
        </p:txBody>
      </p:sp>
      <p:sp>
        <p:nvSpPr>
          <p:cNvPr id="33797" name="Slide Number Placeholder 4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B14E920-82ED-4A48-B2B3-3E9B36A1C03F}" type="slidenum">
              <a:rPr lang="en-GB" altLang="en-US" smtClean="0"/>
              <a:pPr eaLnBrk="1" hangingPunct="1"/>
              <a:t>2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1EC027-C31E-464B-B61E-3A0D2E6B8966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85761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CFB77E-666E-44A9-AA29-FBA7A501D770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16295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CFB77E-666E-44A9-AA29-FBA7A501D770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61081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CFB77E-666E-44A9-AA29-FBA7A501D770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35967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CFB77E-666E-44A9-AA29-FBA7A501D770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607831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CFB77E-666E-44A9-AA29-FBA7A501D770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7725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CFB77E-666E-44A9-AA29-FBA7A501D770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526840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CFB77E-666E-44A9-AA29-FBA7A501D770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21717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CFB77E-666E-44A9-AA29-FBA7A501D770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229227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CFB77E-666E-44A9-AA29-FBA7A501D770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335624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CFB77E-666E-44A9-AA29-FBA7A501D770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126389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
Classification: OFFICIAL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94E0BB0-843A-4DC8-ADA7-6131357BC6D6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42139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1C2221C-C5D8-4120-8CE0-5A3A8ABE7AE0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68170380-23FE-4540-B1DC-FC2D333E6DA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2221C-C5D8-4120-8CE0-5A3A8ABE7AE0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70380-23FE-4540-B1DC-FC2D333E6DAB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2221C-C5D8-4120-8CE0-5A3A8ABE7AE0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70380-23FE-4540-B1DC-FC2D333E6DAB}" type="slidenum">
              <a:rPr lang="en-GB" smtClean="0"/>
              <a:t>‹#›</a:t>
            </a:fld>
            <a:endParaRPr lang="en-GB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2221C-C5D8-4120-8CE0-5A3A8ABE7AE0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70380-23FE-4540-B1DC-FC2D333E6DAB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2221C-C5D8-4120-8CE0-5A3A8ABE7AE0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70380-23FE-4540-B1DC-FC2D333E6DA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2221C-C5D8-4120-8CE0-5A3A8ABE7AE0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70380-23FE-4540-B1DC-FC2D333E6DAB}" type="slidenum">
              <a:rPr lang="en-GB" smtClean="0"/>
              <a:t>‹#›</a:t>
            </a:fld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2221C-C5D8-4120-8CE0-5A3A8ABE7AE0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70380-23FE-4540-B1DC-FC2D333E6DA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71C2221C-C5D8-4120-8CE0-5A3A8ABE7AE0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70380-23FE-4540-B1DC-FC2D333E6DA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1C2221C-C5D8-4120-8CE0-5A3A8ABE7AE0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68170380-23FE-4540-B1DC-FC2D333E6DAB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2221C-C5D8-4120-8CE0-5A3A8ABE7AE0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70380-23FE-4540-B1DC-FC2D333E6DA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2221C-C5D8-4120-8CE0-5A3A8ABE7AE0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70380-23FE-4540-B1DC-FC2D333E6DA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71C2221C-C5D8-4120-8CE0-5A3A8ABE7AE0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r>
              <a:rPr lang="en-GB"/>
              <a:t>
Classification: UNCLASSIFIED</a:t>
            </a: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68170380-23FE-4540-B1DC-FC2D333E6DAB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Little Red Riding </a:t>
            </a:r>
            <a:r>
              <a:rPr lang="en-GB"/>
              <a:t>Hood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 descr="Little Red Riding Hood (My First Fairy Tales) : Alperin, Mara, Schauer,  Loretta: Amazon.co.uk: Books">
            <a:extLst>
              <a:ext uri="{FF2B5EF4-FFF2-40B4-BE49-F238E27FC236}">
                <a16:creationId xmlns:a16="http://schemas.microsoft.com/office/drawing/2014/main" id="{F168F06B-8429-4EE4-AC06-D0492062F6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60648"/>
            <a:ext cx="200025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14965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>
          <a:xfrm>
            <a:off x="395288" y="115888"/>
            <a:ext cx="8229600" cy="1143000"/>
          </a:xfrm>
        </p:spPr>
        <p:txBody>
          <a:bodyPr/>
          <a:lstStyle/>
          <a:p>
            <a:r>
              <a:rPr lang="en-GB" altLang="en-US" dirty="0"/>
              <a:t>Breathing x3</a:t>
            </a:r>
          </a:p>
        </p:txBody>
      </p:sp>
      <p:sp>
        <p:nvSpPr>
          <p:cNvPr id="9219" name="TextBox 2"/>
          <p:cNvSpPr txBox="1">
            <a:spLocks noChangeArrowheads="1"/>
          </p:cNvSpPr>
          <p:nvPr/>
        </p:nvSpPr>
        <p:spPr bwMode="auto">
          <a:xfrm>
            <a:off x="395288" y="1125538"/>
            <a:ext cx="8497887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rgbClr val="800080"/>
                </a:solidFill>
                <a:latin typeface="Trebuchet MS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rgbClr val="800080"/>
                </a:solidFill>
                <a:latin typeface="Trebuchet MS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rgbClr val="800080"/>
                </a:solidFill>
                <a:latin typeface="Trebuchet MS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rgbClr val="800080"/>
                </a:solidFill>
                <a:latin typeface="Trebuchet MS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dirty="0">
                <a:solidFill>
                  <a:schemeClr val="tx1"/>
                </a:solidFill>
                <a:latin typeface="+mn-lt"/>
                <a:cs typeface="Arial" charset="0"/>
              </a:rPr>
              <a:t>Breathe in through the nose…hold for 3 seconds…and breathe out </a:t>
            </a:r>
            <a:r>
              <a:rPr lang="en-GB" altLang="en-US" sz="3600" u="sng" dirty="0">
                <a:solidFill>
                  <a:schemeClr val="tx1"/>
                </a:solidFill>
                <a:latin typeface="+mn-lt"/>
                <a:cs typeface="Arial" charset="0"/>
              </a:rPr>
              <a:t>slowly</a:t>
            </a:r>
            <a:r>
              <a:rPr lang="en-GB" altLang="en-US" sz="3600" dirty="0">
                <a:solidFill>
                  <a:schemeClr val="tx1"/>
                </a:solidFill>
                <a:latin typeface="+mn-lt"/>
                <a:cs typeface="Arial" charset="0"/>
              </a:rPr>
              <a:t> and </a:t>
            </a:r>
            <a:r>
              <a:rPr lang="en-GB" altLang="en-US" sz="3600" u="sng" dirty="0">
                <a:solidFill>
                  <a:schemeClr val="tx1"/>
                </a:solidFill>
                <a:latin typeface="+mn-lt"/>
                <a:cs typeface="Arial" charset="0"/>
              </a:rPr>
              <a:t>quietly</a:t>
            </a:r>
            <a:r>
              <a:rPr lang="en-GB" altLang="en-US" sz="3600" dirty="0">
                <a:solidFill>
                  <a:schemeClr val="tx1"/>
                </a:solidFill>
                <a:latin typeface="+mn-lt"/>
                <a:cs typeface="Arial" charset="0"/>
              </a:rPr>
              <a:t> through the mouth. </a:t>
            </a:r>
          </a:p>
        </p:txBody>
      </p:sp>
      <p:pic>
        <p:nvPicPr>
          <p:cNvPr id="9220" name="Picture 4" descr="Image result for inha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433862"/>
            <a:ext cx="3624263" cy="216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475502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Ask permission to touch your partner</a:t>
            </a:r>
          </a:p>
        </p:txBody>
      </p:sp>
    </p:spTree>
    <p:extLst>
      <p:ext uri="{BB962C8B-B14F-4D97-AF65-F5344CB8AC3E}">
        <p14:creationId xmlns:p14="http://schemas.microsoft.com/office/powerpoint/2010/main" val="8254997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/>
              <a:t>Little Red Riding Hood lived in the woods with her mother. One day Little Red Riding Hood went to visit her Granny. She had a nice cake in her basket.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Owl</a:t>
            </a:r>
          </a:p>
        </p:txBody>
      </p:sp>
      <p:pic>
        <p:nvPicPr>
          <p:cNvPr id="4" name="Picture 2" descr="Little Red Riding Hood Stor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924944"/>
            <a:ext cx="2880320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Little Red Riding Hoo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948195"/>
            <a:ext cx="2789684" cy="2762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CCF0D67-417B-41D2-9688-370B731AC93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52320" y="180081"/>
            <a:ext cx="1422447" cy="931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5854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/>
              <a:t>On her way Little Red Riding Hood met a wolf. ‘Hello!’ said the wolf. ‘Where are you going?’ ‘I’m going to see my Granny. She lives in a house behind those trees.’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Bear</a:t>
            </a:r>
          </a:p>
        </p:txBody>
      </p:sp>
      <p:pic>
        <p:nvPicPr>
          <p:cNvPr id="6146" name="Picture 2" descr="Little Red Ridinghoo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3284984"/>
            <a:ext cx="2714483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Little Red Ridinghoo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9543" y="3284984"/>
            <a:ext cx="2738081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B1D51C3-B1B8-4DFD-8350-3D109FDD189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79716" y="66233"/>
            <a:ext cx="2361615" cy="1415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20305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/>
              <a:t>The wolf ran to Granny’s house and ate Granny up. He got into Granny’s bed. A little later, Little Red Riding Hood reached the house. She looked at the wolf.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Elephant</a:t>
            </a:r>
          </a:p>
        </p:txBody>
      </p:sp>
      <p:pic>
        <p:nvPicPr>
          <p:cNvPr id="7170" name="Picture 2" descr="Red Riding Hood And Wolf : News Phot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780928"/>
            <a:ext cx="3915722" cy="3885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Little Red Ridinghoo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140968"/>
            <a:ext cx="2653130" cy="282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3115040-9179-45C9-8286-62EE3957E12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32240" y="101455"/>
            <a:ext cx="2159290" cy="1316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07715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/>
              <a:t>‘Granny, what big eyes you have!’ ‘All the better to see you with!’ said the wolf.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Owl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3039616"/>
            <a:ext cx="4378313" cy="1944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561BA28-F5A7-4686-B60B-10463AF600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80312" y="210948"/>
            <a:ext cx="1422447" cy="931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75682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/>
              <a:t>‘Granny, what big ears you have!’ ‘All the better to hear you with!’ said the wolf.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Frog</a:t>
            </a:r>
          </a:p>
        </p:txBody>
      </p:sp>
      <p:pic>
        <p:nvPicPr>
          <p:cNvPr id="6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852936"/>
            <a:ext cx="4547229" cy="2016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F5E47F4-2D77-40EE-A5D2-2AFF819302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16216" y="65788"/>
            <a:ext cx="2390954" cy="1415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76762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/>
              <a:t>‘Granny, what a big nose you have!’ ‘All the better to smell you with!’ said the wolf.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The Cat</a:t>
            </a:r>
            <a:endParaRPr lang="en-GB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708920"/>
            <a:ext cx="3960440" cy="2690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FA95A16-BA70-4338-ACF9-52BF74937E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13613" y="-3635"/>
            <a:ext cx="2130387" cy="1296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41058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/>
              <a:t>‘Granny, what big teeth you have!’ ‘All the better to eat you with!’ shouted the wolf.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Lion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852936"/>
            <a:ext cx="4048271" cy="2759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5F3A749-739A-4B86-9C8D-942B5432F2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24328" y="274638"/>
            <a:ext cx="1390220" cy="684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55165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/>
              <a:t>A woodcutter was in the wood. He heard a loud scream and ran to the house.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Bear</a:t>
            </a:r>
          </a:p>
        </p:txBody>
      </p:sp>
      <p:pic>
        <p:nvPicPr>
          <p:cNvPr id="8194" name="Picture 2" descr="Little Red Ridinghoo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420888"/>
            <a:ext cx="3456384" cy="3691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73E271C-34A5-4425-9616-4D6A03176F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32240" y="138241"/>
            <a:ext cx="2241443" cy="1343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2337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/>
              <a:t>The brave woodcutter picked up the bad wolf. He shook him and the Granny fell out.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Butterfly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780928"/>
            <a:ext cx="3252275" cy="3096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780928"/>
            <a:ext cx="3311657" cy="31116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02504A8-6B8B-4ACE-8FBB-B57973354F8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47878" y="159899"/>
            <a:ext cx="2366100" cy="123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2244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/>
              <a:t>The wolf ran away and Little Red Riding Hood never saw the wolf again. Granny and Little Red enjoyed their lunch together.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Swan</a:t>
            </a:r>
          </a:p>
        </p:txBody>
      </p:sp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0387" y="2924944"/>
            <a:ext cx="2943225" cy="305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A173407-6C30-4ED2-9CED-C659EE4644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10563" y="0"/>
            <a:ext cx="2033437" cy="1152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24784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Say thank you to each other!</a:t>
            </a:r>
          </a:p>
        </p:txBody>
      </p:sp>
    </p:spTree>
    <p:extLst>
      <p:ext uri="{BB962C8B-B14F-4D97-AF65-F5344CB8AC3E}">
        <p14:creationId xmlns:p14="http://schemas.microsoft.com/office/powerpoint/2010/main" val="175211109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55B48439B091E4FB9E581B5410A5F30" ma:contentTypeVersion="18" ma:contentTypeDescription="Create a new document." ma:contentTypeScope="" ma:versionID="24eebb5e876bdfd7520790acaccef074">
  <xsd:schema xmlns:xsd="http://www.w3.org/2001/XMLSchema" xmlns:xs="http://www.w3.org/2001/XMLSchema" xmlns:p="http://schemas.microsoft.com/office/2006/metadata/properties" xmlns:ns2="ef7ad091-e0d7-4827-b4c9-cd207519b062" xmlns:ns3="cfb119de-823f-4054-bd5d-cdda85913747" targetNamespace="http://schemas.microsoft.com/office/2006/metadata/properties" ma:root="true" ma:fieldsID="2dce2e514d6deaeda2d7afe80e80f470" ns2:_="" ns3:_="">
    <xsd:import namespace="ef7ad091-e0d7-4827-b4c9-cd207519b062"/>
    <xsd:import namespace="cfb119de-823f-4054-bd5d-cdda8591374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MediaServiceLocation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f7ad091-e0d7-4827-b4c9-cd207519b06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Length (seconds)" ma:internalName="MediaLengthInSeconds" ma:readOnly="true">
      <xsd:simpleType>
        <xsd:restriction base="dms:Unknown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c407fddb-1fd0-41f2-bd4a-cd25122da3e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b119de-823f-4054-bd5d-cdda85913747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8f6bdd47-314d-4b12-9c3d-7a891018e24a}" ma:internalName="TaxCatchAll" ma:showField="CatchAllData" ma:web="cfb119de-823f-4054-bd5d-cdda8591374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fb119de-823f-4054-bd5d-cdda85913747" xsi:nil="true"/>
    <lcf76f155ced4ddcb4097134ff3c332f xmlns="ef7ad091-e0d7-4827-b4c9-cd207519b062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32997E1A-E694-4EBD-8BBE-1385B6FCE7AF}"/>
</file>

<file path=customXml/itemProps2.xml><?xml version="1.0" encoding="utf-8"?>
<ds:datastoreItem xmlns:ds="http://schemas.openxmlformats.org/officeDocument/2006/customXml" ds:itemID="{22D0524D-5222-4A9E-A6A3-E5EE78467A93}"/>
</file>

<file path=customXml/itemProps3.xml><?xml version="1.0" encoding="utf-8"?>
<ds:datastoreItem xmlns:ds="http://schemas.openxmlformats.org/officeDocument/2006/customXml" ds:itemID="{88C8CD19-C58C-4695-B678-3FF23949F3E2}"/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47</TotalTime>
  <Words>340</Words>
  <Application>Microsoft Office PowerPoint</Application>
  <PresentationFormat>On-screen Show (4:3)</PresentationFormat>
  <Paragraphs>41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Arial</vt:lpstr>
      <vt:lpstr>Calibri</vt:lpstr>
      <vt:lpstr>Lucida Sans Unicode</vt:lpstr>
      <vt:lpstr>Verdana</vt:lpstr>
      <vt:lpstr>Wingdings 2</vt:lpstr>
      <vt:lpstr>Wingdings 3</vt:lpstr>
      <vt:lpstr>Concourse</vt:lpstr>
      <vt:lpstr>Little Red Riding Hood </vt:lpstr>
      <vt:lpstr>Breathing x3</vt:lpstr>
      <vt:lpstr>Ask permission to touch your partner</vt:lpstr>
      <vt:lpstr>The Owl</vt:lpstr>
      <vt:lpstr>The Bear</vt:lpstr>
      <vt:lpstr>The Elephant</vt:lpstr>
      <vt:lpstr>The Owl</vt:lpstr>
      <vt:lpstr>The Frog</vt:lpstr>
      <vt:lpstr>The Cat</vt:lpstr>
      <vt:lpstr>The Lion</vt:lpstr>
      <vt:lpstr>The Bear</vt:lpstr>
      <vt:lpstr>The Butterfly</vt:lpstr>
      <vt:lpstr>The Swan</vt:lpstr>
      <vt:lpstr>Say thank you to each other!</vt:lpstr>
    </vt:vector>
  </TitlesOfParts>
  <Company>Reading Borough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Webster, Sophie</dc:creator>
  <cp:lastModifiedBy>Webster, Sophie</cp:lastModifiedBy>
  <cp:revision>11</cp:revision>
  <dcterms:created xsi:type="dcterms:W3CDTF">2019-01-11T15:17:48Z</dcterms:created>
  <dcterms:modified xsi:type="dcterms:W3CDTF">2022-07-20T12:56:04Z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lassificationName">
    <vt:lpwstr>Unclassified</vt:lpwstr>
  </property>
  <property fmtid="{D5CDD505-2E9C-101B-9397-08002B2CF9AE}" pid="3" name="ClassificationMarking">
    <vt:lpwstr>Classification: UNCLASSIFIED</vt:lpwstr>
  </property>
  <property fmtid="{D5CDD505-2E9C-101B-9397-08002B2CF9AE}" pid="4" name="ClassificationMadeExternally">
    <vt:lpwstr>Yes</vt:lpwstr>
  </property>
  <property fmtid="{D5CDD505-2E9C-101B-9397-08002B2CF9AE}" pid="5" name="ClassificationMadeBy">
    <vt:lpwstr>RBC\webssop</vt:lpwstr>
  </property>
  <property fmtid="{D5CDD505-2E9C-101B-9397-08002B2CF9AE}" pid="6" name="ClassificationMadeOn">
    <vt:filetime>2019-09-19T11:52:16Z</vt:filetime>
  </property>
  <property fmtid="{D5CDD505-2E9C-101B-9397-08002B2CF9AE}" pid="7" name="ContentTypeId">
    <vt:lpwstr>0x010100E55B48439B091E4FB9E581B5410A5F30</vt:lpwstr>
  </property>
</Properties>
</file>