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1" r:id="rId2"/>
    <p:sldId id="258" r:id="rId3"/>
    <p:sldId id="259" r:id="rId4"/>
    <p:sldId id="262" r:id="rId5"/>
    <p:sldId id="263" r:id="rId6"/>
    <p:sldId id="264" r:id="rId7"/>
    <p:sldId id="265" r:id="rId8"/>
    <p:sldId id="267" r:id="rId9"/>
    <p:sldId id="269" r:id="rId10"/>
    <p:sldId id="270" r:id="rId11"/>
    <p:sldId id="272" r:id="rId12"/>
    <p:sldId id="26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customXml" Target="../customXml/item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, Sophie" userId="8f54c3f2-0e58-4675-a597-e349d297757b" providerId="ADAL" clId="{2195E141-7AE0-4D5D-8ABD-BC8A09CAE2B8}"/>
    <pc:docChg chg="modSld">
      <pc:chgData name="Webster, Sophie" userId="8f54c3f2-0e58-4675-a597-e349d297757b" providerId="ADAL" clId="{2195E141-7AE0-4D5D-8ABD-BC8A09CAE2B8}" dt="2024-01-31T13:33:13.982" v="31" actId="20577"/>
      <pc:docMkLst>
        <pc:docMk/>
      </pc:docMkLst>
      <pc:sldChg chg="modSp mod">
        <pc:chgData name="Webster, Sophie" userId="8f54c3f2-0e58-4675-a597-e349d297757b" providerId="ADAL" clId="{2195E141-7AE0-4D5D-8ABD-BC8A09CAE2B8}" dt="2024-01-31T13:33:13.982" v="31" actId="20577"/>
        <pc:sldMkLst>
          <pc:docMk/>
          <pc:sldMk cId="3595431027" sldId="262"/>
        </pc:sldMkLst>
        <pc:spChg chg="mod">
          <ac:chgData name="Webster, Sophie" userId="8f54c3f2-0e58-4675-a597-e349d297757b" providerId="ADAL" clId="{2195E141-7AE0-4D5D-8ABD-BC8A09CAE2B8}" dt="2024-01-31T13:33:13.982" v="31" actId="20577"/>
          <ac:spMkLst>
            <pc:docMk/>
            <pc:sldMk cId="3595431027" sldId="262"/>
            <ac:spMk id="4" creationId="{2BE1FBB4-706B-4398-8B24-FF0A4DC3930C}"/>
          </ac:spMkLst>
        </pc:spChg>
      </pc:sldChg>
    </pc:docChg>
  </pc:docChgLst>
  <pc:docChgLst>
    <pc:chgData name="Webster, Sophie" userId="8f54c3f2-0e58-4675-a597-e349d297757b" providerId="ADAL" clId="{C1BA3435-1A9A-4676-A912-1A0F06EC64C5}"/>
    <pc:docChg chg="custSel modSld">
      <pc:chgData name="Webster, Sophie" userId="8f54c3f2-0e58-4675-a597-e349d297757b" providerId="ADAL" clId="{C1BA3435-1A9A-4676-A912-1A0F06EC64C5}" dt="2022-07-20T12:18:01.125" v="519" actId="33524"/>
      <pc:docMkLst>
        <pc:docMk/>
      </pc:docMkLst>
      <pc:sldChg chg="modSp mod">
        <pc:chgData name="Webster, Sophie" userId="8f54c3f2-0e58-4675-a597-e349d297757b" providerId="ADAL" clId="{C1BA3435-1A9A-4676-A912-1A0F06EC64C5}" dt="2022-07-20T12:11:11.456" v="55" actId="20577"/>
        <pc:sldMkLst>
          <pc:docMk/>
          <pc:sldMk cId="3084400009" sldId="261"/>
        </pc:sldMkLst>
        <pc:spChg chg="mod">
          <ac:chgData name="Webster, Sophie" userId="8f54c3f2-0e58-4675-a597-e349d297757b" providerId="ADAL" clId="{C1BA3435-1A9A-4676-A912-1A0F06EC64C5}" dt="2022-07-20T12:11:11.456" v="55" actId="20577"/>
          <ac:spMkLst>
            <pc:docMk/>
            <pc:sldMk cId="3084400009" sldId="261"/>
            <ac:spMk id="3" creationId="{00000000-0000-0000-0000-000000000000}"/>
          </ac:spMkLst>
        </pc:spChg>
      </pc:sldChg>
      <pc:sldChg chg="addSp delSp modSp mod">
        <pc:chgData name="Webster, Sophie" userId="8f54c3f2-0e58-4675-a597-e349d297757b" providerId="ADAL" clId="{C1BA3435-1A9A-4676-A912-1A0F06EC64C5}" dt="2022-07-20T12:11:05.897" v="54" actId="20577"/>
        <pc:sldMkLst>
          <pc:docMk/>
          <pc:sldMk cId="3595431027" sldId="262"/>
        </pc:sldMkLst>
        <pc:spChg chg="mod">
          <ac:chgData name="Webster, Sophie" userId="8f54c3f2-0e58-4675-a597-e349d297757b" providerId="ADAL" clId="{C1BA3435-1A9A-4676-A912-1A0F06EC64C5}" dt="2022-07-20T12:10:55.391" v="11" actId="20577"/>
          <ac:spMkLst>
            <pc:docMk/>
            <pc:sldMk cId="3595431027" sldId="262"/>
            <ac:spMk id="3" creationId="{65DFD17A-9866-4423-9F43-DA56CD9FB8C0}"/>
          </ac:spMkLst>
        </pc:spChg>
        <pc:spChg chg="mod">
          <ac:chgData name="Webster, Sophie" userId="8f54c3f2-0e58-4675-a597-e349d297757b" providerId="ADAL" clId="{C1BA3435-1A9A-4676-A912-1A0F06EC64C5}" dt="2022-07-20T12:11:05.897" v="54" actId="20577"/>
          <ac:spMkLst>
            <pc:docMk/>
            <pc:sldMk cId="3595431027" sldId="262"/>
            <ac:spMk id="4" creationId="{2BE1FBB4-706B-4398-8B24-FF0A4DC3930C}"/>
          </ac:spMkLst>
        </pc:spChg>
        <pc:picChg chg="del">
          <ac:chgData name="Webster, Sophie" userId="8f54c3f2-0e58-4675-a597-e349d297757b" providerId="ADAL" clId="{C1BA3435-1A9A-4676-A912-1A0F06EC64C5}" dt="2022-07-20T12:10:49.698" v="0" actId="478"/>
          <ac:picMkLst>
            <pc:docMk/>
            <pc:sldMk cId="3595431027" sldId="262"/>
            <ac:picMk id="8" creationId="{4C376187-8321-43D4-B34C-C7886061C948}"/>
          </ac:picMkLst>
        </pc:picChg>
        <pc:picChg chg="add mod">
          <ac:chgData name="Webster, Sophie" userId="8f54c3f2-0e58-4675-a597-e349d297757b" providerId="ADAL" clId="{C1BA3435-1A9A-4676-A912-1A0F06EC64C5}" dt="2022-07-20T12:10:50.113" v="1"/>
          <ac:picMkLst>
            <pc:docMk/>
            <pc:sldMk cId="3595431027" sldId="262"/>
            <ac:picMk id="9" creationId="{414D968F-1723-438C-9963-5DEFF8F02F62}"/>
          </ac:picMkLst>
        </pc:picChg>
      </pc:sldChg>
      <pc:sldChg chg="addSp delSp modSp mod">
        <pc:chgData name="Webster, Sophie" userId="8f54c3f2-0e58-4675-a597-e349d297757b" providerId="ADAL" clId="{C1BA3435-1A9A-4676-A912-1A0F06EC64C5}" dt="2022-07-20T12:16:04.749" v="297" actId="1076"/>
        <pc:sldMkLst>
          <pc:docMk/>
          <pc:sldMk cId="1810665453" sldId="263"/>
        </pc:sldMkLst>
        <pc:spChg chg="mod">
          <ac:chgData name="Webster, Sophie" userId="8f54c3f2-0e58-4675-a597-e349d297757b" providerId="ADAL" clId="{C1BA3435-1A9A-4676-A912-1A0F06EC64C5}" dt="2022-07-20T12:15:59.610" v="295" actId="6549"/>
          <ac:spMkLst>
            <pc:docMk/>
            <pc:sldMk cId="1810665453" sldId="263"/>
            <ac:spMk id="2" creationId="{E6C07CB0-E9A2-4CBC-9F9F-5A7F62645FAA}"/>
          </ac:spMkLst>
        </pc:spChg>
        <pc:spChg chg="mod">
          <ac:chgData name="Webster, Sophie" userId="8f54c3f2-0e58-4675-a597-e349d297757b" providerId="ADAL" clId="{C1BA3435-1A9A-4676-A912-1A0F06EC64C5}" dt="2022-07-20T12:11:27.979" v="66" actId="20577"/>
          <ac:spMkLst>
            <pc:docMk/>
            <pc:sldMk cId="1810665453" sldId="263"/>
            <ac:spMk id="3" creationId="{23A51569-7F3F-476E-BA63-957135BC5D6F}"/>
          </ac:spMkLst>
        </pc:spChg>
        <pc:picChg chg="mod">
          <ac:chgData name="Webster, Sophie" userId="8f54c3f2-0e58-4675-a597-e349d297757b" providerId="ADAL" clId="{C1BA3435-1A9A-4676-A912-1A0F06EC64C5}" dt="2022-07-20T12:16:03.180" v="296" actId="1076"/>
          <ac:picMkLst>
            <pc:docMk/>
            <pc:sldMk cId="1810665453" sldId="263"/>
            <ac:picMk id="4" creationId="{8974C916-A914-46E7-B2AE-D4A7197897CD}"/>
          </ac:picMkLst>
        </pc:picChg>
        <pc:picChg chg="mod">
          <ac:chgData name="Webster, Sophie" userId="8f54c3f2-0e58-4675-a597-e349d297757b" providerId="ADAL" clId="{C1BA3435-1A9A-4676-A912-1A0F06EC64C5}" dt="2022-07-20T12:16:04.749" v="297" actId="1076"/>
          <ac:picMkLst>
            <pc:docMk/>
            <pc:sldMk cId="1810665453" sldId="263"/>
            <ac:picMk id="5" creationId="{20A2C9BF-F82E-4077-B647-2D01167BA299}"/>
          </ac:picMkLst>
        </pc:picChg>
        <pc:picChg chg="del">
          <ac:chgData name="Webster, Sophie" userId="8f54c3f2-0e58-4675-a597-e349d297757b" providerId="ADAL" clId="{C1BA3435-1A9A-4676-A912-1A0F06EC64C5}" dt="2022-07-20T12:11:24.911" v="56" actId="478"/>
          <ac:picMkLst>
            <pc:docMk/>
            <pc:sldMk cId="1810665453" sldId="263"/>
            <ac:picMk id="6" creationId="{349C1CAD-575D-4DD2-9553-447DF3EA558A}"/>
          </ac:picMkLst>
        </pc:picChg>
        <pc:picChg chg="add mod">
          <ac:chgData name="Webster, Sophie" userId="8f54c3f2-0e58-4675-a597-e349d297757b" providerId="ADAL" clId="{C1BA3435-1A9A-4676-A912-1A0F06EC64C5}" dt="2022-07-20T12:11:25.250" v="57"/>
          <ac:picMkLst>
            <pc:docMk/>
            <pc:sldMk cId="1810665453" sldId="263"/>
            <ac:picMk id="7" creationId="{44EAEF05-F0F8-44F5-8830-8BE9BBA7750D}"/>
          </ac:picMkLst>
        </pc:picChg>
      </pc:sldChg>
      <pc:sldChg chg="addSp delSp modSp mod">
        <pc:chgData name="Webster, Sophie" userId="8f54c3f2-0e58-4675-a597-e349d297757b" providerId="ADAL" clId="{C1BA3435-1A9A-4676-A912-1A0F06EC64C5}" dt="2022-07-20T12:16:35.448" v="353" actId="20577"/>
        <pc:sldMkLst>
          <pc:docMk/>
          <pc:sldMk cId="1231630534" sldId="264"/>
        </pc:sldMkLst>
        <pc:spChg chg="mod">
          <ac:chgData name="Webster, Sophie" userId="8f54c3f2-0e58-4675-a597-e349d297757b" providerId="ADAL" clId="{C1BA3435-1A9A-4676-A912-1A0F06EC64C5}" dt="2022-07-20T12:16:35.448" v="353" actId="20577"/>
          <ac:spMkLst>
            <pc:docMk/>
            <pc:sldMk cId="1231630534" sldId="264"/>
            <ac:spMk id="2" creationId="{4951CF2C-5F74-4EF1-8994-E13AE5C25647}"/>
          </ac:spMkLst>
        </pc:spChg>
        <pc:spChg chg="mod">
          <ac:chgData name="Webster, Sophie" userId="8f54c3f2-0e58-4675-a597-e349d297757b" providerId="ADAL" clId="{C1BA3435-1A9A-4676-A912-1A0F06EC64C5}" dt="2022-07-20T12:15:28.601" v="232" actId="20577"/>
          <ac:spMkLst>
            <pc:docMk/>
            <pc:sldMk cId="1231630534" sldId="264"/>
            <ac:spMk id="3" creationId="{1D18A5FA-264F-400D-95D6-24EC7D281AB3}"/>
          </ac:spMkLst>
        </pc:spChg>
        <pc:picChg chg="mod">
          <ac:chgData name="Webster, Sophie" userId="8f54c3f2-0e58-4675-a597-e349d297757b" providerId="ADAL" clId="{C1BA3435-1A9A-4676-A912-1A0F06EC64C5}" dt="2022-07-20T12:16:30.448" v="352" actId="1076"/>
          <ac:picMkLst>
            <pc:docMk/>
            <pc:sldMk cId="1231630534" sldId="264"/>
            <ac:picMk id="4" creationId="{A22CE317-3FC2-413E-95ED-8BC75931962F}"/>
          </ac:picMkLst>
        </pc:picChg>
        <pc:picChg chg="del">
          <ac:chgData name="Webster, Sophie" userId="8f54c3f2-0e58-4675-a597-e349d297757b" providerId="ADAL" clId="{C1BA3435-1A9A-4676-A912-1A0F06EC64C5}" dt="2022-07-20T12:15:24.851" v="219" actId="478"/>
          <ac:picMkLst>
            <pc:docMk/>
            <pc:sldMk cId="1231630534" sldId="264"/>
            <ac:picMk id="5" creationId="{5A9A1C80-8F17-40C0-8DB3-F6A1BDE47EB6}"/>
          </ac:picMkLst>
        </pc:picChg>
        <pc:picChg chg="add mod">
          <ac:chgData name="Webster, Sophie" userId="8f54c3f2-0e58-4675-a597-e349d297757b" providerId="ADAL" clId="{C1BA3435-1A9A-4676-A912-1A0F06EC64C5}" dt="2022-07-20T12:15:25.168" v="220"/>
          <ac:picMkLst>
            <pc:docMk/>
            <pc:sldMk cId="1231630534" sldId="264"/>
            <ac:picMk id="6" creationId="{3845CA57-2F4D-4A71-8EF2-DD2FB8DEBE53}"/>
          </ac:picMkLst>
        </pc:picChg>
      </pc:sldChg>
      <pc:sldChg chg="addSp delSp modSp mod">
        <pc:chgData name="Webster, Sophie" userId="8f54c3f2-0e58-4675-a597-e349d297757b" providerId="ADAL" clId="{C1BA3435-1A9A-4676-A912-1A0F06EC64C5}" dt="2022-07-20T12:15:16.397" v="218" actId="20577"/>
        <pc:sldMkLst>
          <pc:docMk/>
          <pc:sldMk cId="2858304986" sldId="265"/>
        </pc:sldMkLst>
        <pc:spChg chg="mod">
          <ac:chgData name="Webster, Sophie" userId="8f54c3f2-0e58-4675-a597-e349d297757b" providerId="ADAL" clId="{C1BA3435-1A9A-4676-A912-1A0F06EC64C5}" dt="2022-07-20T12:15:16.397" v="218" actId="20577"/>
          <ac:spMkLst>
            <pc:docMk/>
            <pc:sldMk cId="2858304986" sldId="265"/>
            <ac:spMk id="3" creationId="{EC1736EA-C14C-4B0E-B60B-14B0B864F9E1}"/>
          </ac:spMkLst>
        </pc:spChg>
        <pc:picChg chg="del">
          <ac:chgData name="Webster, Sophie" userId="8f54c3f2-0e58-4675-a597-e349d297757b" providerId="ADAL" clId="{C1BA3435-1A9A-4676-A912-1A0F06EC64C5}" dt="2022-07-20T12:15:12.892" v="206" actId="478"/>
          <ac:picMkLst>
            <pc:docMk/>
            <pc:sldMk cId="2858304986" sldId="265"/>
            <ac:picMk id="6" creationId="{65979E45-7E00-4651-A661-883AFDD8761E}"/>
          </ac:picMkLst>
        </pc:picChg>
        <pc:picChg chg="add mod">
          <ac:chgData name="Webster, Sophie" userId="8f54c3f2-0e58-4675-a597-e349d297757b" providerId="ADAL" clId="{C1BA3435-1A9A-4676-A912-1A0F06EC64C5}" dt="2022-07-20T12:15:13.196" v="207"/>
          <ac:picMkLst>
            <pc:docMk/>
            <pc:sldMk cId="2858304986" sldId="265"/>
            <ac:picMk id="7" creationId="{74A129DC-5EFF-46B7-9E8F-D45C0A52919F}"/>
          </ac:picMkLst>
        </pc:picChg>
      </pc:sldChg>
      <pc:sldChg chg="addSp delSp modSp mod">
        <pc:chgData name="Webster, Sophie" userId="8f54c3f2-0e58-4675-a597-e349d297757b" providerId="ADAL" clId="{C1BA3435-1A9A-4676-A912-1A0F06EC64C5}" dt="2022-07-20T12:14:16.575" v="194" actId="20577"/>
        <pc:sldMkLst>
          <pc:docMk/>
          <pc:sldMk cId="1031222618" sldId="267"/>
        </pc:sldMkLst>
        <pc:spChg chg="mod">
          <ac:chgData name="Webster, Sophie" userId="8f54c3f2-0e58-4675-a597-e349d297757b" providerId="ADAL" clId="{C1BA3435-1A9A-4676-A912-1A0F06EC64C5}" dt="2022-07-20T12:14:16.575" v="194" actId="20577"/>
          <ac:spMkLst>
            <pc:docMk/>
            <pc:sldMk cId="1031222618" sldId="267"/>
            <ac:spMk id="3" creationId="{48211EB2-DDF9-4207-8753-9F5804F4F770}"/>
          </ac:spMkLst>
        </pc:spChg>
        <pc:picChg chg="del">
          <ac:chgData name="Webster, Sophie" userId="8f54c3f2-0e58-4675-a597-e349d297757b" providerId="ADAL" clId="{C1BA3435-1A9A-4676-A912-1A0F06EC64C5}" dt="2022-07-20T12:14:12.891" v="190" actId="478"/>
          <ac:picMkLst>
            <pc:docMk/>
            <pc:sldMk cId="1031222618" sldId="267"/>
            <ac:picMk id="5" creationId="{2C196932-EF78-489D-86FD-E84CFFBD2C3F}"/>
          </ac:picMkLst>
        </pc:picChg>
        <pc:picChg chg="add mod">
          <ac:chgData name="Webster, Sophie" userId="8f54c3f2-0e58-4675-a597-e349d297757b" providerId="ADAL" clId="{C1BA3435-1A9A-4676-A912-1A0F06EC64C5}" dt="2022-07-20T12:14:13.199" v="191"/>
          <ac:picMkLst>
            <pc:docMk/>
            <pc:sldMk cId="1031222618" sldId="267"/>
            <ac:picMk id="6" creationId="{8E9E2426-834B-414A-9CA5-9D835175CBC7}"/>
          </ac:picMkLst>
        </pc:picChg>
      </pc:sldChg>
      <pc:sldChg chg="addSp delSp modSp mod">
        <pc:chgData name="Webster, Sophie" userId="8f54c3f2-0e58-4675-a597-e349d297757b" providerId="ADAL" clId="{C1BA3435-1A9A-4676-A912-1A0F06EC64C5}" dt="2022-07-20T12:13:59.714" v="189" actId="20577"/>
        <pc:sldMkLst>
          <pc:docMk/>
          <pc:sldMk cId="1057063158" sldId="269"/>
        </pc:sldMkLst>
        <pc:spChg chg="mod">
          <ac:chgData name="Webster, Sophie" userId="8f54c3f2-0e58-4675-a597-e349d297757b" providerId="ADAL" clId="{C1BA3435-1A9A-4676-A912-1A0F06EC64C5}" dt="2022-07-20T12:13:59.714" v="189" actId="20577"/>
          <ac:spMkLst>
            <pc:docMk/>
            <pc:sldMk cId="1057063158" sldId="269"/>
            <ac:spMk id="3" creationId="{79972A74-9F6F-4554-A7E7-6502B0F120B6}"/>
          </ac:spMkLst>
        </pc:spChg>
        <pc:picChg chg="del">
          <ac:chgData name="Webster, Sophie" userId="8f54c3f2-0e58-4675-a597-e349d297757b" providerId="ADAL" clId="{C1BA3435-1A9A-4676-A912-1A0F06EC64C5}" dt="2022-07-20T12:13:53.892" v="185" actId="478"/>
          <ac:picMkLst>
            <pc:docMk/>
            <pc:sldMk cId="1057063158" sldId="269"/>
            <ac:picMk id="7" creationId="{91AA61A9-3AC1-4D76-AEEA-B9E61CDA34B8}"/>
          </ac:picMkLst>
        </pc:picChg>
        <pc:picChg chg="add mod">
          <ac:chgData name="Webster, Sophie" userId="8f54c3f2-0e58-4675-a597-e349d297757b" providerId="ADAL" clId="{C1BA3435-1A9A-4676-A912-1A0F06EC64C5}" dt="2022-07-20T12:13:54.187" v="186"/>
          <ac:picMkLst>
            <pc:docMk/>
            <pc:sldMk cId="1057063158" sldId="269"/>
            <ac:picMk id="8" creationId="{D58C3C0D-5598-44ED-96AD-B135B1D2AAB4}"/>
          </ac:picMkLst>
        </pc:picChg>
      </pc:sldChg>
      <pc:sldChg chg="addSp delSp modSp mod">
        <pc:chgData name="Webster, Sophie" userId="8f54c3f2-0e58-4675-a597-e349d297757b" providerId="ADAL" clId="{C1BA3435-1A9A-4676-A912-1A0F06EC64C5}" dt="2022-07-20T12:17:03.019" v="402" actId="20577"/>
        <pc:sldMkLst>
          <pc:docMk/>
          <pc:sldMk cId="2094505726" sldId="270"/>
        </pc:sldMkLst>
        <pc:spChg chg="mod">
          <ac:chgData name="Webster, Sophie" userId="8f54c3f2-0e58-4675-a597-e349d297757b" providerId="ADAL" clId="{C1BA3435-1A9A-4676-A912-1A0F06EC64C5}" dt="2022-07-20T12:17:03.019" v="402" actId="20577"/>
          <ac:spMkLst>
            <pc:docMk/>
            <pc:sldMk cId="2094505726" sldId="270"/>
            <ac:spMk id="2" creationId="{9B910E98-6299-4D7E-868F-9A77A57AE012}"/>
          </ac:spMkLst>
        </pc:spChg>
        <pc:spChg chg="mod">
          <ac:chgData name="Webster, Sophie" userId="8f54c3f2-0e58-4675-a597-e349d297757b" providerId="ADAL" clId="{C1BA3435-1A9A-4676-A912-1A0F06EC64C5}" dt="2022-07-20T12:14:28.752" v="205" actId="20577"/>
          <ac:spMkLst>
            <pc:docMk/>
            <pc:sldMk cId="2094505726" sldId="270"/>
            <ac:spMk id="3" creationId="{4237EC96-3E88-45C9-91D6-DF67EC60696A}"/>
          </ac:spMkLst>
        </pc:spChg>
        <pc:picChg chg="mod">
          <ac:chgData name="Webster, Sophie" userId="8f54c3f2-0e58-4675-a597-e349d297757b" providerId="ADAL" clId="{C1BA3435-1A9A-4676-A912-1A0F06EC64C5}" dt="2022-07-20T12:16:47.018" v="355" actId="1076"/>
          <ac:picMkLst>
            <pc:docMk/>
            <pc:sldMk cId="2094505726" sldId="270"/>
            <ac:picMk id="4" creationId="{D2A065A2-3905-4097-9AE0-030000CD43E3}"/>
          </ac:picMkLst>
        </pc:picChg>
        <pc:picChg chg="del">
          <ac:chgData name="Webster, Sophie" userId="8f54c3f2-0e58-4675-a597-e349d297757b" providerId="ADAL" clId="{C1BA3435-1A9A-4676-A912-1A0F06EC64C5}" dt="2022-07-20T12:14:25.073" v="195" actId="478"/>
          <ac:picMkLst>
            <pc:docMk/>
            <pc:sldMk cId="2094505726" sldId="270"/>
            <ac:picMk id="5" creationId="{9133EF0A-1537-43AB-9853-30262A6B6A5E}"/>
          </ac:picMkLst>
        </pc:picChg>
        <pc:picChg chg="add mod">
          <ac:chgData name="Webster, Sophie" userId="8f54c3f2-0e58-4675-a597-e349d297757b" providerId="ADAL" clId="{C1BA3435-1A9A-4676-A912-1A0F06EC64C5}" dt="2022-07-20T12:14:25.434" v="196"/>
          <ac:picMkLst>
            <pc:docMk/>
            <pc:sldMk cId="2094505726" sldId="270"/>
            <ac:picMk id="6" creationId="{97E7D2E6-D0B9-46A2-95FA-490FC12C2BD4}"/>
          </ac:picMkLst>
        </pc:picChg>
      </pc:sldChg>
      <pc:sldChg chg="addSp delSp modSp mod">
        <pc:chgData name="Webster, Sophie" userId="8f54c3f2-0e58-4675-a597-e349d297757b" providerId="ADAL" clId="{C1BA3435-1A9A-4676-A912-1A0F06EC64C5}" dt="2022-07-20T12:18:01.125" v="519" actId="33524"/>
        <pc:sldMkLst>
          <pc:docMk/>
          <pc:sldMk cId="3116564861" sldId="272"/>
        </pc:sldMkLst>
        <pc:spChg chg="mod">
          <ac:chgData name="Webster, Sophie" userId="8f54c3f2-0e58-4675-a597-e349d297757b" providerId="ADAL" clId="{C1BA3435-1A9A-4676-A912-1A0F06EC64C5}" dt="2022-07-20T12:18:01.125" v="519" actId="33524"/>
          <ac:spMkLst>
            <pc:docMk/>
            <pc:sldMk cId="3116564861" sldId="272"/>
            <ac:spMk id="2" creationId="{EE6C391F-B518-4573-8874-44BF8BFA467E}"/>
          </ac:spMkLst>
        </pc:spChg>
        <pc:spChg chg="mod">
          <ac:chgData name="Webster, Sophie" userId="8f54c3f2-0e58-4675-a597-e349d297757b" providerId="ADAL" clId="{C1BA3435-1A9A-4676-A912-1A0F06EC64C5}" dt="2022-07-20T12:13:31.797" v="184" actId="20577"/>
          <ac:spMkLst>
            <pc:docMk/>
            <pc:sldMk cId="3116564861" sldId="272"/>
            <ac:spMk id="3" creationId="{7D50FC7B-2012-41A0-A19F-3CF9D8C7DC7A}"/>
          </ac:spMkLst>
        </pc:spChg>
        <pc:picChg chg="mod">
          <ac:chgData name="Webster, Sophie" userId="8f54c3f2-0e58-4675-a597-e349d297757b" providerId="ADAL" clId="{C1BA3435-1A9A-4676-A912-1A0F06EC64C5}" dt="2022-07-20T12:17:57.019" v="518" actId="1076"/>
          <ac:picMkLst>
            <pc:docMk/>
            <pc:sldMk cId="3116564861" sldId="272"/>
            <ac:picMk id="4" creationId="{866DCD1D-E30B-4788-BD47-455FABD061A3}"/>
          </ac:picMkLst>
        </pc:picChg>
        <pc:picChg chg="del">
          <ac:chgData name="Webster, Sophie" userId="8f54c3f2-0e58-4675-a597-e349d297757b" providerId="ADAL" clId="{C1BA3435-1A9A-4676-A912-1A0F06EC64C5}" dt="2022-07-20T12:13:28.182" v="175" actId="478"/>
          <ac:picMkLst>
            <pc:docMk/>
            <pc:sldMk cId="3116564861" sldId="272"/>
            <ac:picMk id="6" creationId="{59F6285D-32CD-41F7-84AE-C264082A957C}"/>
          </ac:picMkLst>
        </pc:picChg>
        <pc:picChg chg="add mod">
          <ac:chgData name="Webster, Sophie" userId="8f54c3f2-0e58-4675-a597-e349d297757b" providerId="ADAL" clId="{C1BA3435-1A9A-4676-A912-1A0F06EC64C5}" dt="2022-07-20T12:13:28.497" v="176"/>
          <ac:picMkLst>
            <pc:docMk/>
            <pc:sldMk cId="3116564861" sldId="272"/>
            <ac:picMk id="7" creationId="{2237AD34-D0AD-4547-B6DB-5E42A86FBF03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D1B2D-DFBF-43F5-9AC9-C06B00221F4C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F1628-C4F9-4078-B299-E69A7DD35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4776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FC87E6-12F1-4C84-8219-0D78C1FD4B07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60C9D-97F3-4D28-BE70-7B9320064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1313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3796" name="Footer Placeholder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/>
              <a:t>
Classification: OFFICIAL</a:t>
            </a: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14E920-82ED-4A48-B2B3-3E9B36A1C03F}" type="slidenum">
              <a:rPr lang="en-GB" altLang="en-US" smtClean="0"/>
              <a:pPr eaLnBrk="1" hangingPunct="1"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5761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213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3E796DFA-092A-4EF3-A9F6-421D73243A9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GB"/>
              <a:t>
Classification: UNCLASSIFIED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7624" y="2802240"/>
            <a:ext cx="7772400" cy="1470025"/>
          </a:xfrm>
        </p:spPr>
        <p:txBody>
          <a:bodyPr/>
          <a:lstStyle/>
          <a:p>
            <a:r>
              <a:rPr lang="en-GB" dirty="0"/>
              <a:t>The Gingerbread Man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7624" y="4300636"/>
            <a:ext cx="7772400" cy="1199704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https://encrypted-tbn0.gstatic.com/images?q=tbn%3AANd9GcSFT69BPpr9AftGUXXI5pMlijlQ_pM7ZAgS7GkvfM-zh3-W3mO_uOU&amp;usqp=CAc">
            <a:extLst>
              <a:ext uri="{FF2B5EF4-FFF2-40B4-BE49-F238E27FC236}">
                <a16:creationId xmlns:a16="http://schemas.microsoft.com/office/drawing/2014/main" id="{820A37DB-77C7-4139-A571-E672B56924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76672"/>
            <a:ext cx="2682146" cy="2695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4400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r>
              <a:rPr lang="en-GB" altLang="en-US" dirty="0"/>
              <a:t>Breathing x3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395288" y="1125538"/>
            <a:ext cx="849788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800080"/>
                </a:solidFill>
                <a:latin typeface="Trebuchet MS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800080"/>
                </a:solidFill>
                <a:latin typeface="Trebuchet MS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800080"/>
                </a:solidFill>
                <a:latin typeface="Trebuchet MS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800080"/>
                </a:solidFill>
                <a:latin typeface="Trebuchet MS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Breathe in through the nose…hold for 3 seconds…and breathe out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slowly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and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quietly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through the mouth. </a:t>
            </a:r>
          </a:p>
        </p:txBody>
      </p:sp>
      <p:pic>
        <p:nvPicPr>
          <p:cNvPr id="9220" name="Picture 4" descr="Image result for inh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33862"/>
            <a:ext cx="3624263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909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Ask permission to touch your partner</a:t>
            </a:r>
          </a:p>
        </p:txBody>
      </p:sp>
    </p:spTree>
    <p:extLst>
      <p:ext uri="{BB962C8B-B14F-4D97-AF65-F5344CB8AC3E}">
        <p14:creationId xmlns:p14="http://schemas.microsoft.com/office/powerpoint/2010/main" val="3270794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E1FBB4-706B-4398-8B24-FF0A4DC393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b="1" dirty="0"/>
              <a:t>A lady made a gingerbread man. She then put it into the oven to bake. </a:t>
            </a:r>
            <a:r>
              <a:rPr lang="en-US" dirty="0"/>
              <a:t>	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5DFD17A-9866-4423-9F43-DA56CD9FB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Frog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5351ED-390F-49EB-8C97-3CED54E948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787296"/>
            <a:ext cx="3632771" cy="25922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AE27F2B-42A7-418B-BBFB-C0C7642E2C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816496"/>
            <a:ext cx="4062443" cy="25893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14D968F-1723-438C-9963-5DEFF8F02F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56" y="54201"/>
            <a:ext cx="2147700" cy="127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4310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6C07CB0-E9A2-4CBC-9F9F-5A7F62645F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b="1" dirty="0"/>
              <a:t>The lady opened the oven door when the timer was ringing to so say it had finished baking.</a:t>
            </a:r>
          </a:p>
          <a:p>
            <a:pPr marL="109728" indent="0">
              <a:buNone/>
            </a:pPr>
            <a:r>
              <a:rPr lang="en-US" b="1" dirty="0"/>
              <a:t>The gingerbread jumped up and ran out of the oven, out of the window and off down the street. </a:t>
            </a:r>
            <a:r>
              <a:rPr lang="en-US" dirty="0"/>
              <a:t>	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3A51569-7F3F-476E-BA63-957135BC5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74C916-A914-46E7-B2AE-D4A7197897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3744309"/>
            <a:ext cx="3343275" cy="21431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0A2C9BF-F82E-4077-B647-2D01167BA2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773200" y="3744308"/>
            <a:ext cx="3495912" cy="21431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4EAEF05-F0F8-44F5-8830-8BE9BBA775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2818" y="110992"/>
            <a:ext cx="1712589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6654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951CF2C-5F74-4EF1-8994-E13AE5C256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b="1" dirty="0"/>
              <a:t>The lady chased after the gingerbread man.</a:t>
            </a:r>
          </a:p>
          <a:p>
            <a:pPr marL="109728" indent="0">
              <a:buNone/>
            </a:pPr>
            <a:r>
              <a:rPr lang="en-US" b="1" dirty="0"/>
              <a:t>The gingerbread man shouted, “Run, run as fast as you can, you can’t catch me I’m the gingerbread man.” </a:t>
            </a:r>
            <a:r>
              <a:rPr lang="en-US" dirty="0"/>
              <a:t>	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D18A5FA-264F-400D-95D6-24EC7D281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Bear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2CE317-3FC2-413E-95ED-8BC7593196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768" y="3315872"/>
            <a:ext cx="5237096" cy="26894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845CA57-2F4D-4A71-8EF2-DD2FB8DEBE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6748" y="216029"/>
            <a:ext cx="1321895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6305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603A781-4448-4547-A30E-0564D099EB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b="1" dirty="0"/>
              <a:t>A pig saw the gingerbread man and thought he looked a tasty treat so chased after him. </a:t>
            </a:r>
          </a:p>
          <a:p>
            <a:pPr marL="109728" indent="0">
              <a:buNone/>
            </a:pPr>
            <a:endParaRPr lang="en-US" b="1" dirty="0"/>
          </a:p>
          <a:p>
            <a:pPr marL="109728" indent="0">
              <a:buNone/>
            </a:pPr>
            <a:r>
              <a:rPr lang="en-US" b="1" dirty="0"/>
              <a:t>The gingerbread man shouted, “Run, run as fast as you can, you can’t catch me I’m the gingerbread man.” </a:t>
            </a:r>
            <a:r>
              <a:rPr lang="en-US" dirty="0"/>
              <a:t>	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C1736EA-C14C-4B0E-B60B-14B0B864F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Owl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B59FE8-854C-44B1-8007-8A52689447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1929" y="4213336"/>
            <a:ext cx="3954871" cy="23266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104824D-A274-4067-9E96-D3C2DC003A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3129" y="4213336"/>
            <a:ext cx="1715994" cy="18576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4A129DC-5EFF-46B7-9E8F-D45C0A5291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8493" y="188640"/>
            <a:ext cx="1545712" cy="101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3049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0D76247-CE01-4A95-AF1F-5930720D1B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b="1" dirty="0"/>
              <a:t>A cow saw the gingerbread man and thought he looked a tasty treat so chased after him.</a:t>
            </a:r>
          </a:p>
          <a:p>
            <a:pPr marL="109728" indent="0">
              <a:buNone/>
            </a:pPr>
            <a:endParaRPr lang="en-US" b="1" dirty="0"/>
          </a:p>
          <a:p>
            <a:pPr marL="109728" indent="0">
              <a:buNone/>
            </a:pPr>
            <a:r>
              <a:rPr lang="en-US" b="1" dirty="0"/>
              <a:t>The gingerbread man shouted, “Run, run as fast as you can, you can’t catch me I’m the gingerbread man.” </a:t>
            </a:r>
            <a:r>
              <a:rPr lang="en-US" dirty="0"/>
              <a:t>	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8211EB2-DDF9-4207-8753-9F5804F4F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Ant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B35666-7B10-4999-8064-14BF7CC190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3928" y="3795712"/>
            <a:ext cx="5065904" cy="27412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E9E2426-834B-414A-9CA5-9D835175CB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5341" y="186142"/>
            <a:ext cx="1338992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222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A6A62C-3FD5-499F-B9FE-B3FF3B0406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b="1" dirty="0"/>
              <a:t>A horse saw the gingerbread man and thought he looked a tasty treat so chased after him. </a:t>
            </a:r>
            <a:r>
              <a:rPr lang="en-US" dirty="0"/>
              <a:t>	</a:t>
            </a:r>
          </a:p>
          <a:p>
            <a:pPr marL="109728" indent="0">
              <a:buNone/>
            </a:pPr>
            <a:r>
              <a:rPr lang="en-US" b="1" dirty="0"/>
              <a:t>The gingerbread man shouted, “Run, run as fast as you can, you can’t catch me I’m the gingerbread man.”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9972A74-9F6F-4554-A7E7-6502B0F12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Cat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205D87-055A-4ACF-9748-6B9BA53B5E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0186" y="3861048"/>
            <a:ext cx="4886614" cy="25323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58C3C0D-5598-44ED-96AD-B135B1D2AA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4288" y="158618"/>
            <a:ext cx="1816149" cy="1104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0631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B910E98-6299-4D7E-868F-9A77A57AE0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b="1" dirty="0"/>
              <a:t>The gingerbread man came to a riverbank and met a fox. The fox told the gingerbread man to climb onto his back and said he would swim him safely across the river. </a:t>
            </a:r>
            <a:r>
              <a:rPr lang="en-US" dirty="0"/>
              <a:t>	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237EC96-3E88-45C9-91D6-DF67EC606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Butterfly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A065A2-3905-4097-9AE0-030000CD43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2310" y="3429000"/>
            <a:ext cx="5188126" cy="28256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7E7D2E6-D0B9-46A2-95FA-490FC12C2B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0620" y="116632"/>
            <a:ext cx="2073380" cy="107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5057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E6C391F-B518-4573-8874-44BF8BFA46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b="1" dirty="0"/>
              <a:t>The Fox asked the Gingerbread man to sit on his nose. </a:t>
            </a:r>
          </a:p>
          <a:p>
            <a:pPr marL="109728" indent="0">
              <a:buNone/>
            </a:pPr>
            <a:r>
              <a:rPr lang="en-US" b="1" dirty="0"/>
              <a:t>The gingerbread man was about to thank the fox, but the fox swished his head up making the gingerbread man fly into the air. The gingerbread man landed in </a:t>
            </a:r>
            <a:r>
              <a:rPr lang="en-US" b="1"/>
              <a:t>the fox's </a:t>
            </a:r>
            <a:r>
              <a:rPr lang="en-US" b="1" dirty="0"/>
              <a:t>mouth in one gulp. He was Yummy!!!</a:t>
            </a:r>
            <a:endParaRPr lang="en-US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D50FC7B-2012-41A0-A19F-3CF9D8C7D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Swan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6DCD1D-E30B-4788-BD47-455FABD06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44" y="4533651"/>
            <a:ext cx="3265212" cy="17281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62A66DF-EE9D-419C-A097-A7FF6D46FC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480" y="4491500"/>
            <a:ext cx="2880320" cy="1770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237AD34-D0AD-4547-B6DB-5E42A86FBF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8717" y="116632"/>
            <a:ext cx="2109787" cy="119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5648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Say thank you to each other!</a:t>
            </a:r>
          </a:p>
        </p:txBody>
      </p:sp>
    </p:spTree>
    <p:extLst>
      <p:ext uri="{BB962C8B-B14F-4D97-AF65-F5344CB8AC3E}">
        <p14:creationId xmlns:p14="http://schemas.microsoft.com/office/powerpoint/2010/main" val="12773063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5B48439B091E4FB9E581B5410A5F30" ma:contentTypeVersion="18" ma:contentTypeDescription="Create a new document." ma:contentTypeScope="" ma:versionID="24eebb5e876bdfd7520790acaccef074">
  <xsd:schema xmlns:xsd="http://www.w3.org/2001/XMLSchema" xmlns:xs="http://www.w3.org/2001/XMLSchema" xmlns:p="http://schemas.microsoft.com/office/2006/metadata/properties" xmlns:ns2="ef7ad091-e0d7-4827-b4c9-cd207519b062" xmlns:ns3="cfb119de-823f-4054-bd5d-cdda85913747" targetNamespace="http://schemas.microsoft.com/office/2006/metadata/properties" ma:root="true" ma:fieldsID="2dce2e514d6deaeda2d7afe80e80f470" ns2:_="" ns3:_="">
    <xsd:import namespace="ef7ad091-e0d7-4827-b4c9-cd207519b062"/>
    <xsd:import namespace="cfb119de-823f-4054-bd5d-cdda859137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7ad091-e0d7-4827-b4c9-cd207519b0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407fddb-1fd0-41f2-bd4a-cd25122da3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b119de-823f-4054-bd5d-cdda859137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6bdd47-314d-4b12-9c3d-7a891018e24a}" ma:internalName="TaxCatchAll" ma:showField="CatchAllData" ma:web="cfb119de-823f-4054-bd5d-cdda859137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b119de-823f-4054-bd5d-cdda85913747" xsi:nil="true"/>
    <lcf76f155ced4ddcb4097134ff3c332f xmlns="ef7ad091-e0d7-4827-b4c9-cd207519b0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E75A0DD-398D-4873-8463-4B541B616DA8}"/>
</file>

<file path=customXml/itemProps2.xml><?xml version="1.0" encoding="utf-8"?>
<ds:datastoreItem xmlns:ds="http://schemas.openxmlformats.org/officeDocument/2006/customXml" ds:itemID="{F4E2366C-2112-4FBE-8D44-6BF5DE51A347}"/>
</file>

<file path=customXml/itemProps3.xml><?xml version="1.0" encoding="utf-8"?>
<ds:datastoreItem xmlns:ds="http://schemas.openxmlformats.org/officeDocument/2006/customXml" ds:itemID="{068FDA9F-5A0D-40BF-A550-A30D44223C8D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78</TotalTime>
  <Words>376</Words>
  <Application>Microsoft Office PowerPoint</Application>
  <PresentationFormat>On-screen Show (4:3)</PresentationFormat>
  <Paragraphs>34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The Gingerbread Man</vt:lpstr>
      <vt:lpstr>Breathing x3</vt:lpstr>
      <vt:lpstr>Ask permission to touch your partner</vt:lpstr>
      <vt:lpstr>The Frog</vt:lpstr>
      <vt:lpstr>The Snake</vt:lpstr>
      <vt:lpstr>The Bear</vt:lpstr>
      <vt:lpstr>The Owl</vt:lpstr>
      <vt:lpstr>The Ant</vt:lpstr>
      <vt:lpstr>The Cat</vt:lpstr>
      <vt:lpstr>The Butterfly</vt:lpstr>
      <vt:lpstr>The Swan</vt:lpstr>
      <vt:lpstr>Say thank you to each other!</vt:lpstr>
    </vt:vector>
  </TitlesOfParts>
  <Company>Reading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Webster, Sophie</dc:creator>
  <cp:lastModifiedBy>Webster, Sophie</cp:lastModifiedBy>
  <cp:revision>16</cp:revision>
  <dcterms:created xsi:type="dcterms:W3CDTF">2019-02-25T10:42:19Z</dcterms:created>
  <dcterms:modified xsi:type="dcterms:W3CDTF">2024-01-31T13:33:22Z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Name">
    <vt:lpwstr>Unclassified</vt:lpwstr>
  </property>
  <property fmtid="{D5CDD505-2E9C-101B-9397-08002B2CF9AE}" pid="3" name="ClassificationMarking">
    <vt:lpwstr>Classification: UNCLASSIFIED</vt:lpwstr>
  </property>
  <property fmtid="{D5CDD505-2E9C-101B-9397-08002B2CF9AE}" pid="4" name="ClassificationMadeExternally">
    <vt:lpwstr>Yes</vt:lpwstr>
  </property>
  <property fmtid="{D5CDD505-2E9C-101B-9397-08002B2CF9AE}" pid="5" name="ClassificationMadeBy">
    <vt:lpwstr>RBC\webssop</vt:lpwstr>
  </property>
  <property fmtid="{D5CDD505-2E9C-101B-9397-08002B2CF9AE}" pid="6" name="ClassificationMadeOn">
    <vt:filetime>2019-09-19T11:52:46Z</vt:filetime>
  </property>
  <property fmtid="{D5CDD505-2E9C-101B-9397-08002B2CF9AE}" pid="7" name="ContentTypeId">
    <vt:lpwstr>0x010100E55B48439B091E4FB9E581B5410A5F30</vt:lpwstr>
  </property>
</Properties>
</file>