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5" r:id="rId3"/>
    <p:sldId id="262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8CAC68-D14C-4BEB-AD20-1FE20C251839}" v="10" dt="2022-07-20T10:22:12.9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4B8CAC68-D14C-4BEB-AD20-1FE20C251839}"/>
    <pc:docChg chg="custSel modSld">
      <pc:chgData name="Webster, Sophie" userId="8f54c3f2-0e58-4675-a597-e349d297757b" providerId="ADAL" clId="{4B8CAC68-D14C-4BEB-AD20-1FE20C251839}" dt="2022-07-20T12:54:16.824" v="12" actId="20577"/>
      <pc:docMkLst>
        <pc:docMk/>
      </pc:docMkLst>
      <pc:sldChg chg="modSp mod">
        <pc:chgData name="Webster, Sophie" userId="8f54c3f2-0e58-4675-a597-e349d297757b" providerId="ADAL" clId="{4B8CAC68-D14C-4BEB-AD20-1FE20C251839}" dt="2022-07-20T12:54:16.824" v="12" actId="20577"/>
        <pc:sldMkLst>
          <pc:docMk/>
          <pc:sldMk cId="2672647631" sldId="256"/>
        </pc:sldMkLst>
        <pc:spChg chg="mod">
          <ac:chgData name="Webster, Sophie" userId="8f54c3f2-0e58-4675-a597-e349d297757b" providerId="ADAL" clId="{4B8CAC68-D14C-4BEB-AD20-1FE20C251839}" dt="2022-07-20T12:54:16.824" v="12" actId="20577"/>
          <ac:spMkLst>
            <pc:docMk/>
            <pc:sldMk cId="2672647631" sldId="256"/>
            <ac:spMk id="3" creationId="{00000000-0000-0000-0000-000000000000}"/>
          </ac:spMkLst>
        </pc:spChg>
      </pc:sldChg>
      <pc:sldChg chg="addSp delSp modSp">
        <pc:chgData name="Webster, Sophie" userId="8f54c3f2-0e58-4675-a597-e349d297757b" providerId="ADAL" clId="{4B8CAC68-D14C-4BEB-AD20-1FE20C251839}" dt="2022-07-20T10:10:33.706" v="8"/>
        <pc:sldMkLst>
          <pc:docMk/>
          <pc:sldMk cId="498524803" sldId="257"/>
        </pc:sldMkLst>
        <pc:picChg chg="del">
          <ac:chgData name="Webster, Sophie" userId="8f54c3f2-0e58-4675-a597-e349d297757b" providerId="ADAL" clId="{4B8CAC68-D14C-4BEB-AD20-1FE20C251839}" dt="2022-07-20T10:10:32.580" v="7" actId="478"/>
          <ac:picMkLst>
            <pc:docMk/>
            <pc:sldMk cId="498524803" sldId="257"/>
            <ac:picMk id="7" creationId="{00000000-0000-0000-0000-000000000000}"/>
          </ac:picMkLst>
        </pc:picChg>
        <pc:picChg chg="add mod">
          <ac:chgData name="Webster, Sophie" userId="8f54c3f2-0e58-4675-a597-e349d297757b" providerId="ADAL" clId="{4B8CAC68-D14C-4BEB-AD20-1FE20C251839}" dt="2022-07-20T10:10:33.706" v="8"/>
          <ac:picMkLst>
            <pc:docMk/>
            <pc:sldMk cId="498524803" sldId="257"/>
            <ac:picMk id="8" creationId="{F4EEF006-EA86-475D-9802-695F33252A7C}"/>
          </ac:picMkLst>
        </pc:picChg>
      </pc:sldChg>
      <pc:sldChg chg="addSp delSp modSp mod">
        <pc:chgData name="Webster, Sophie" userId="8f54c3f2-0e58-4675-a597-e349d297757b" providerId="ADAL" clId="{4B8CAC68-D14C-4BEB-AD20-1FE20C251839}" dt="2022-07-20T10:22:16.574" v="11" actId="14100"/>
        <pc:sldMkLst>
          <pc:docMk/>
          <pc:sldMk cId="4023499676" sldId="258"/>
        </pc:sldMkLst>
        <pc:picChg chg="del">
          <ac:chgData name="Webster, Sophie" userId="8f54c3f2-0e58-4675-a597-e349d297757b" providerId="ADAL" clId="{4B8CAC68-D14C-4BEB-AD20-1FE20C251839}" dt="2022-07-20T10:22:11.955" v="9" actId="478"/>
          <ac:picMkLst>
            <pc:docMk/>
            <pc:sldMk cId="4023499676" sldId="258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4B8CAC68-D14C-4BEB-AD20-1FE20C251839}" dt="2022-07-20T10:22:16.574" v="11" actId="14100"/>
          <ac:picMkLst>
            <pc:docMk/>
            <pc:sldMk cId="4023499676" sldId="258"/>
            <ac:picMk id="6" creationId="{B9456A86-4960-47D6-8785-5733CB69D75C}"/>
          </ac:picMkLst>
        </pc:picChg>
      </pc:sldChg>
      <pc:sldChg chg="addSp delSp modSp">
        <pc:chgData name="Webster, Sophie" userId="8f54c3f2-0e58-4675-a597-e349d297757b" providerId="ADAL" clId="{4B8CAC68-D14C-4BEB-AD20-1FE20C251839}" dt="2022-07-20T10:07:56.146" v="1"/>
        <pc:sldMkLst>
          <pc:docMk/>
          <pc:sldMk cId="1129324907" sldId="259"/>
        </pc:sldMkLst>
        <pc:picChg chg="del">
          <ac:chgData name="Webster, Sophie" userId="8f54c3f2-0e58-4675-a597-e349d297757b" providerId="ADAL" clId="{4B8CAC68-D14C-4BEB-AD20-1FE20C251839}" dt="2022-07-20T10:07:54.652" v="0" actId="478"/>
          <ac:picMkLst>
            <pc:docMk/>
            <pc:sldMk cId="1129324907" sldId="259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4B8CAC68-D14C-4BEB-AD20-1FE20C251839}" dt="2022-07-20T10:07:56.146" v="1"/>
          <ac:picMkLst>
            <pc:docMk/>
            <pc:sldMk cId="1129324907" sldId="259"/>
            <ac:picMk id="6" creationId="{F94034AB-13AE-40BD-90E4-031A01AB1A20}"/>
          </ac:picMkLst>
        </pc:picChg>
      </pc:sldChg>
      <pc:sldChg chg="addSp delSp modSp mod">
        <pc:chgData name="Webster, Sophie" userId="8f54c3f2-0e58-4675-a597-e349d297757b" providerId="ADAL" clId="{4B8CAC68-D14C-4BEB-AD20-1FE20C251839}" dt="2022-07-20T10:08:23.767" v="4" actId="478"/>
        <pc:sldMkLst>
          <pc:docMk/>
          <pc:sldMk cId="563975712" sldId="260"/>
        </pc:sldMkLst>
        <pc:spChg chg="del">
          <ac:chgData name="Webster, Sophie" userId="8f54c3f2-0e58-4675-a597-e349d297757b" providerId="ADAL" clId="{4B8CAC68-D14C-4BEB-AD20-1FE20C251839}" dt="2022-07-20T10:08:23.767" v="4" actId="478"/>
          <ac:spMkLst>
            <pc:docMk/>
            <pc:sldMk cId="563975712" sldId="260"/>
            <ac:spMk id="4" creationId="{00000000-0000-0000-0000-000000000000}"/>
          </ac:spMkLst>
        </pc:spChg>
        <pc:picChg chg="del">
          <ac:chgData name="Webster, Sophie" userId="8f54c3f2-0e58-4675-a597-e349d297757b" providerId="ADAL" clId="{4B8CAC68-D14C-4BEB-AD20-1FE20C251839}" dt="2022-07-20T10:08:19.680" v="2" actId="478"/>
          <ac:picMkLst>
            <pc:docMk/>
            <pc:sldMk cId="563975712" sldId="260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4B8CAC68-D14C-4BEB-AD20-1FE20C251839}" dt="2022-07-20T10:08:20.961" v="3"/>
          <ac:picMkLst>
            <pc:docMk/>
            <pc:sldMk cId="563975712" sldId="260"/>
            <ac:picMk id="6" creationId="{D6DB264F-9567-45F1-B30A-EC7BDD892FE2}"/>
          </ac:picMkLst>
        </pc:picChg>
      </pc:sldChg>
      <pc:sldChg chg="addSp delSp modSp">
        <pc:chgData name="Webster, Sophie" userId="8f54c3f2-0e58-4675-a597-e349d297757b" providerId="ADAL" clId="{4B8CAC68-D14C-4BEB-AD20-1FE20C251839}" dt="2022-07-20T10:10:27.744" v="6"/>
        <pc:sldMkLst>
          <pc:docMk/>
          <pc:sldMk cId="2307763645" sldId="261"/>
        </pc:sldMkLst>
        <pc:picChg chg="del">
          <ac:chgData name="Webster, Sophie" userId="8f54c3f2-0e58-4675-a597-e349d297757b" providerId="ADAL" clId="{4B8CAC68-D14C-4BEB-AD20-1FE20C251839}" dt="2022-07-20T10:10:26.701" v="5" actId="478"/>
          <ac:picMkLst>
            <pc:docMk/>
            <pc:sldMk cId="2307763645" sldId="261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4B8CAC68-D14C-4BEB-AD20-1FE20C251839}" dt="2022-07-20T10:10:27.744" v="6"/>
          <ac:picMkLst>
            <pc:docMk/>
            <pc:sldMk cId="2307763645" sldId="261"/>
            <ac:picMk id="6" creationId="{0D1BA710-8D46-44D8-85CE-E423759144A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C73DDA-4F8F-4449-A078-0A828688EA3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00D1A6-3EA0-4176-98FC-B91E54B2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33138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B818B-609F-4317-B822-196FC5612F9A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B6DE8F-EF26-421F-A19F-C2765946D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5647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0196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298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8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0552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177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034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3075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6DE8F-EF26-421F-A19F-C2765946D07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683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730213D-1617-4609-ACB5-88697B4E349E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A8BC16B-5B3F-410D-A976-5A952A94B1A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Hickory </a:t>
            </a:r>
            <a:r>
              <a:rPr lang="en-GB" dirty="0" err="1"/>
              <a:t>Dickory</a:t>
            </a:r>
            <a:r>
              <a:rPr lang="en-GB" dirty="0"/>
              <a:t> Dock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647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294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your partner if you can touch them</a:t>
            </a:r>
          </a:p>
        </p:txBody>
      </p:sp>
    </p:spTree>
    <p:extLst>
      <p:ext uri="{BB962C8B-B14F-4D97-AF65-F5344CB8AC3E}">
        <p14:creationId xmlns:p14="http://schemas.microsoft.com/office/powerpoint/2010/main" val="1576728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Hickory </a:t>
            </a:r>
            <a:r>
              <a:rPr lang="en-GB" dirty="0" err="1"/>
              <a:t>Dickory</a:t>
            </a:r>
            <a:r>
              <a:rPr lang="en-GB" dirty="0"/>
              <a:t> Dock</a:t>
            </a:r>
            <a:br>
              <a:rPr lang="en-GB" dirty="0"/>
            </a:br>
            <a:endParaRPr lang="en-GB" dirty="0"/>
          </a:p>
        </p:txBody>
      </p:sp>
      <p:sp>
        <p:nvSpPr>
          <p:cNvPr id="4" name="AutoShape 2" descr="Image result for cartoon grandfather cl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cartoon grandfather cl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cartoon grandfather cl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6752"/>
            <a:ext cx="304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EEF006-EA86-475D-9802-695F33252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4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mouse ran up the clock</a:t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 descr="Image result for mouse ran up the cl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10212"/>
            <a:ext cx="5067944" cy="506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456A86-4960-47D6-8785-5733CB69D7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5275" y="113176"/>
            <a:ext cx="1771177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99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clock struck one</a:t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179" y="980728"/>
            <a:ext cx="1484933" cy="553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4034AB-13AE-40BD-90E4-031A01AB1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288" y="143528"/>
            <a:ext cx="1862408" cy="121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24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mouse ran down</a:t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24744"/>
            <a:ext cx="3332956" cy="509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DB264F-9567-45F1-B30A-EC7BDD892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7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Hickory </a:t>
            </a:r>
            <a:r>
              <a:rPr lang="en-GB" dirty="0" err="1"/>
              <a:t>Dickory</a:t>
            </a:r>
            <a:r>
              <a:rPr lang="en-GB" dirty="0"/>
              <a:t> Dock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6" descr="Image result for cartoon grandfather cl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6752"/>
            <a:ext cx="304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1BA710-8D46-44D8-85CE-E423759144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63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7843471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AEE122B-C0BC-42E0-B7DC-C981C250A917}"/>
</file>

<file path=customXml/itemProps2.xml><?xml version="1.0" encoding="utf-8"?>
<ds:datastoreItem xmlns:ds="http://schemas.openxmlformats.org/officeDocument/2006/customXml" ds:itemID="{180F349B-653F-4DA3-9429-D68D448BB49B}"/>
</file>

<file path=customXml/itemProps3.xml><?xml version="1.0" encoding="utf-8"?>
<ds:datastoreItem xmlns:ds="http://schemas.openxmlformats.org/officeDocument/2006/customXml" ds:itemID="{8A3424C1-D40D-43A8-9C0C-803870880C42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</TotalTime>
  <Words>80</Words>
  <Application>Microsoft Office PowerPoint</Application>
  <PresentationFormat>On-screen Show (4:3)</PresentationFormat>
  <Paragraphs>20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Hickory Dickory Dock </vt:lpstr>
      <vt:lpstr>Breathing x3</vt:lpstr>
      <vt:lpstr>Ask your partner if you can touch them</vt:lpstr>
      <vt:lpstr>Hickory Dickory Dock </vt:lpstr>
      <vt:lpstr>The mouse ran up the clock </vt:lpstr>
      <vt:lpstr>The clock struck one </vt:lpstr>
      <vt:lpstr>The mouse ran down </vt:lpstr>
      <vt:lpstr>Hickory Dickory Dock 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Hickory Dickory Dock </dc:title>
  <dc:creator>Webster, Sophie</dc:creator>
  <cp:lastModifiedBy>Webster, Sophie</cp:lastModifiedBy>
  <cp:revision>8</cp:revision>
  <dcterms:created xsi:type="dcterms:W3CDTF">2017-12-19T10:37:02Z</dcterms:created>
  <dcterms:modified xsi:type="dcterms:W3CDTF">2022-07-20T12:54:18Z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No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2019-09-19T11:49:37Z</vt:filetime>
  </property>
  <property fmtid="{D5CDD505-2E9C-101B-9397-08002B2CF9AE}" pid="7" name="ContentTypeId">
    <vt:lpwstr>0x010100E55B48439B091E4FB9E581B5410A5F30</vt:lpwstr>
  </property>
</Properties>
</file>