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63" r:id="rId3"/>
    <p:sldId id="264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ADCACA-BA0F-4377-A28F-929A2CCCA286}" v="13" dt="2022-12-12T15:58:20.1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39ADCACA-BA0F-4377-A28F-929A2CCCA286}"/>
    <pc:docChg chg="custSel delSld modSld">
      <pc:chgData name="Webster, Sophie" userId="8f54c3f2-0e58-4675-a597-e349d297757b" providerId="ADAL" clId="{39ADCACA-BA0F-4377-A28F-929A2CCCA286}" dt="2022-12-12T15:58:20.132" v="406" actId="1076"/>
      <pc:docMkLst>
        <pc:docMk/>
      </pc:docMkLst>
      <pc:sldChg chg="addSp delSp modSp mod">
        <pc:chgData name="Webster, Sophie" userId="8f54c3f2-0e58-4675-a597-e349d297757b" providerId="ADAL" clId="{39ADCACA-BA0F-4377-A28F-929A2CCCA286}" dt="2022-12-12T15:58:20.132" v="406" actId="1076"/>
        <pc:sldMkLst>
          <pc:docMk/>
          <pc:sldMk cId="1963362082" sldId="256"/>
        </pc:sldMkLst>
        <pc:spChg chg="mod">
          <ac:chgData name="Webster, Sophie" userId="8f54c3f2-0e58-4675-a597-e349d297757b" providerId="ADAL" clId="{39ADCACA-BA0F-4377-A28F-929A2CCCA286}" dt="2022-12-12T15:48:30.334" v="17" actId="20577"/>
          <ac:spMkLst>
            <pc:docMk/>
            <pc:sldMk cId="1963362082" sldId="256"/>
            <ac:spMk id="2" creationId="{00000000-0000-0000-0000-000000000000}"/>
          </ac:spMkLst>
        </pc:spChg>
        <pc:picChg chg="del">
          <ac:chgData name="Webster, Sophie" userId="8f54c3f2-0e58-4675-a597-e349d297757b" providerId="ADAL" clId="{39ADCACA-BA0F-4377-A28F-929A2CCCA286}" dt="2022-12-12T15:48:25.068" v="0" actId="478"/>
          <ac:picMkLst>
            <pc:docMk/>
            <pc:sldMk cId="1963362082" sldId="256"/>
            <ac:picMk id="4" creationId="{00337300-E18D-45A3-A527-4C01AE249215}"/>
          </ac:picMkLst>
        </pc:picChg>
        <pc:picChg chg="add mod">
          <ac:chgData name="Webster, Sophie" userId="8f54c3f2-0e58-4675-a597-e349d297757b" providerId="ADAL" clId="{39ADCACA-BA0F-4377-A28F-929A2CCCA286}" dt="2022-12-12T15:58:20.132" v="406" actId="1076"/>
          <ac:picMkLst>
            <pc:docMk/>
            <pc:sldMk cId="1963362082" sldId="256"/>
            <ac:picMk id="1026" creationId="{020A6C50-4272-4354-AB11-9EF3B336F8EB}"/>
          </ac:picMkLst>
        </pc:picChg>
      </pc:sldChg>
      <pc:sldChg chg="addSp delSp modSp mod">
        <pc:chgData name="Webster, Sophie" userId="8f54c3f2-0e58-4675-a597-e349d297757b" providerId="ADAL" clId="{39ADCACA-BA0F-4377-A28F-929A2CCCA286}" dt="2022-12-12T15:55:39.819" v="397" actId="1076"/>
        <pc:sldMkLst>
          <pc:docMk/>
          <pc:sldMk cId="3608448639" sldId="257"/>
        </pc:sldMkLst>
        <pc:spChg chg="mod">
          <ac:chgData name="Webster, Sophie" userId="8f54c3f2-0e58-4675-a597-e349d297757b" providerId="ADAL" clId="{39ADCACA-BA0F-4377-A28F-929A2CCCA286}" dt="2022-12-12T15:49:10.212" v="81" actId="1076"/>
          <ac:spMkLst>
            <pc:docMk/>
            <pc:sldMk cId="3608448639" sldId="257"/>
            <ac:spMk id="2" creationId="{00000000-0000-0000-0000-000000000000}"/>
          </ac:spMkLst>
        </pc:spChg>
        <pc:spChg chg="mod">
          <ac:chgData name="Webster, Sophie" userId="8f54c3f2-0e58-4675-a597-e349d297757b" providerId="ADAL" clId="{39ADCACA-BA0F-4377-A28F-929A2CCCA286}" dt="2022-12-12T15:49:14.435" v="88" actId="20577"/>
          <ac:spMkLst>
            <pc:docMk/>
            <pc:sldMk cId="3608448639" sldId="257"/>
            <ac:spMk id="3" creationId="{00000000-0000-0000-0000-000000000000}"/>
          </ac:spMkLst>
        </pc:spChg>
        <pc:picChg chg="add mod modCrop">
          <ac:chgData name="Webster, Sophie" userId="8f54c3f2-0e58-4675-a597-e349d297757b" providerId="ADAL" clId="{39ADCACA-BA0F-4377-A28F-929A2CCCA286}" dt="2022-12-12T15:49:06.568" v="80" actId="1076"/>
          <ac:picMkLst>
            <pc:docMk/>
            <pc:sldMk cId="3608448639" sldId="257"/>
            <ac:picMk id="5" creationId="{A70E284C-538C-45AE-9D5F-557BF857F648}"/>
          </ac:picMkLst>
        </pc:picChg>
        <pc:picChg chg="del">
          <ac:chgData name="Webster, Sophie" userId="8f54c3f2-0e58-4675-a597-e349d297757b" providerId="ADAL" clId="{39ADCACA-BA0F-4377-A28F-929A2CCCA286}" dt="2022-12-12T15:49:16.680" v="89" actId="478"/>
          <ac:picMkLst>
            <pc:docMk/>
            <pc:sldMk cId="3608448639" sldId="257"/>
            <ac:picMk id="6" creationId="{D22BB7C4-7FC1-40D6-AD57-64AF06CCB71F}"/>
          </ac:picMkLst>
        </pc:picChg>
        <pc:picChg chg="add mod">
          <ac:chgData name="Webster, Sophie" userId="8f54c3f2-0e58-4675-a597-e349d297757b" providerId="ADAL" clId="{39ADCACA-BA0F-4377-A28F-929A2CCCA286}" dt="2022-12-12T15:55:39.819" v="397" actId="1076"/>
          <ac:picMkLst>
            <pc:docMk/>
            <pc:sldMk cId="3608448639" sldId="257"/>
            <ac:picMk id="8" creationId="{C147C793-F49D-48ED-AE7B-CF09E696B522}"/>
          </ac:picMkLst>
        </pc:picChg>
        <pc:picChg chg="del">
          <ac:chgData name="Webster, Sophie" userId="8f54c3f2-0e58-4675-a597-e349d297757b" providerId="ADAL" clId="{39ADCACA-BA0F-4377-A28F-929A2CCCA286}" dt="2022-12-12T15:48:46.438" v="74" actId="478"/>
          <ac:picMkLst>
            <pc:docMk/>
            <pc:sldMk cId="3608448639" sldId="257"/>
            <ac:picMk id="1026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39ADCACA-BA0F-4377-A28F-929A2CCCA286}" dt="2022-12-12T15:55:52.864" v="400" actId="1076"/>
        <pc:sldMkLst>
          <pc:docMk/>
          <pc:sldMk cId="904773358" sldId="258"/>
        </pc:sldMkLst>
        <pc:spChg chg="mod">
          <ac:chgData name="Webster, Sophie" userId="8f54c3f2-0e58-4675-a597-e349d297757b" providerId="ADAL" clId="{39ADCACA-BA0F-4377-A28F-929A2CCCA286}" dt="2022-12-12T15:49:29.423" v="147" actId="20577"/>
          <ac:spMkLst>
            <pc:docMk/>
            <pc:sldMk cId="904773358" sldId="258"/>
            <ac:spMk id="2" creationId="{00000000-0000-0000-0000-000000000000}"/>
          </ac:spMkLst>
        </pc:spChg>
        <pc:spChg chg="mod">
          <ac:chgData name="Webster, Sophie" userId="8f54c3f2-0e58-4675-a597-e349d297757b" providerId="ADAL" clId="{39ADCACA-BA0F-4377-A28F-929A2CCCA286}" dt="2022-12-12T15:49:37.404" v="168" actId="20577"/>
          <ac:spMkLst>
            <pc:docMk/>
            <pc:sldMk cId="904773358" sldId="258"/>
            <ac:spMk id="3" creationId="{00000000-0000-0000-0000-000000000000}"/>
          </ac:spMkLst>
        </pc:spChg>
        <pc:picChg chg="add del">
          <ac:chgData name="Webster, Sophie" userId="8f54c3f2-0e58-4675-a597-e349d297757b" providerId="ADAL" clId="{39ADCACA-BA0F-4377-A28F-929A2CCCA286}" dt="2022-12-12T15:51:20.708" v="327" actId="478"/>
          <ac:picMkLst>
            <pc:docMk/>
            <pc:sldMk cId="904773358" sldId="258"/>
            <ac:picMk id="5" creationId="{75A38826-CDCE-4AF7-8E3E-58B63B500C6F}"/>
          </ac:picMkLst>
        </pc:picChg>
        <pc:picChg chg="del">
          <ac:chgData name="Webster, Sophie" userId="8f54c3f2-0e58-4675-a597-e349d297757b" providerId="ADAL" clId="{39ADCACA-BA0F-4377-A28F-929A2CCCA286}" dt="2022-12-12T15:49:30.991" v="148" actId="478"/>
          <ac:picMkLst>
            <pc:docMk/>
            <pc:sldMk cId="904773358" sldId="258"/>
            <ac:picMk id="7" creationId="{1FA2392B-608F-4821-AC93-A078AEACB5FE}"/>
          </ac:picMkLst>
        </pc:picChg>
        <pc:picChg chg="add mod modCrop">
          <ac:chgData name="Webster, Sophie" userId="8f54c3f2-0e58-4675-a597-e349d297757b" providerId="ADAL" clId="{39ADCACA-BA0F-4377-A28F-929A2CCCA286}" dt="2022-12-12T15:51:45.267" v="333" actId="1076"/>
          <ac:picMkLst>
            <pc:docMk/>
            <pc:sldMk cId="904773358" sldId="258"/>
            <ac:picMk id="8" creationId="{E86A9878-6BD0-44F4-B684-EB6A304ED96A}"/>
          </ac:picMkLst>
        </pc:picChg>
        <pc:picChg chg="add mod">
          <ac:chgData name="Webster, Sophie" userId="8f54c3f2-0e58-4675-a597-e349d297757b" providerId="ADAL" clId="{39ADCACA-BA0F-4377-A28F-929A2CCCA286}" dt="2022-12-12T15:55:52.864" v="400" actId="1076"/>
          <ac:picMkLst>
            <pc:docMk/>
            <pc:sldMk cId="904773358" sldId="258"/>
            <ac:picMk id="10" creationId="{9E5342EB-3FB9-487E-8B8D-03F023684EDF}"/>
          </ac:picMkLst>
        </pc:picChg>
        <pc:picChg chg="del">
          <ac:chgData name="Webster, Sophie" userId="8f54c3f2-0e58-4675-a597-e349d297757b" providerId="ADAL" clId="{39ADCACA-BA0F-4377-A28F-929A2CCCA286}" dt="2022-12-12T15:49:38.796" v="169" actId="478"/>
          <ac:picMkLst>
            <pc:docMk/>
            <pc:sldMk cId="904773358" sldId="258"/>
            <ac:picMk id="2050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39ADCACA-BA0F-4377-A28F-929A2CCCA286}" dt="2022-12-12T15:55:24.464" v="394" actId="1076"/>
        <pc:sldMkLst>
          <pc:docMk/>
          <pc:sldMk cId="1771917670" sldId="259"/>
        </pc:sldMkLst>
        <pc:spChg chg="mod">
          <ac:chgData name="Webster, Sophie" userId="8f54c3f2-0e58-4675-a597-e349d297757b" providerId="ADAL" clId="{39ADCACA-BA0F-4377-A28F-929A2CCCA286}" dt="2022-12-12T15:50:01.787" v="227" actId="20577"/>
          <ac:spMkLst>
            <pc:docMk/>
            <pc:sldMk cId="1771917670" sldId="259"/>
            <ac:spMk id="2" creationId="{00000000-0000-0000-0000-000000000000}"/>
          </ac:spMkLst>
        </pc:spChg>
        <pc:spChg chg="mod">
          <ac:chgData name="Webster, Sophie" userId="8f54c3f2-0e58-4675-a597-e349d297757b" providerId="ADAL" clId="{39ADCACA-BA0F-4377-A28F-929A2CCCA286}" dt="2022-12-12T15:49:51.929" v="178" actId="20577"/>
          <ac:spMkLst>
            <pc:docMk/>
            <pc:sldMk cId="1771917670" sldId="259"/>
            <ac:spMk id="3" creationId="{00000000-0000-0000-0000-000000000000}"/>
          </ac:spMkLst>
        </pc:spChg>
        <pc:picChg chg="add mod modCrop">
          <ac:chgData name="Webster, Sophie" userId="8f54c3f2-0e58-4675-a597-e349d297757b" providerId="ADAL" clId="{39ADCACA-BA0F-4377-A28F-929A2CCCA286}" dt="2022-12-12T15:52:18.198" v="339" actId="1076"/>
          <ac:picMkLst>
            <pc:docMk/>
            <pc:sldMk cId="1771917670" sldId="259"/>
            <ac:picMk id="5" creationId="{8841F7D3-9776-4CC3-A1CA-091ACD227EFE}"/>
          </ac:picMkLst>
        </pc:picChg>
        <pc:picChg chg="del">
          <ac:chgData name="Webster, Sophie" userId="8f54c3f2-0e58-4675-a597-e349d297757b" providerId="ADAL" clId="{39ADCACA-BA0F-4377-A28F-929A2CCCA286}" dt="2022-12-12T15:49:43.527" v="170" actId="478"/>
          <ac:picMkLst>
            <pc:docMk/>
            <pc:sldMk cId="1771917670" sldId="259"/>
            <ac:picMk id="6" creationId="{4BF9816B-25B8-4BB4-9AE0-0CC79A677575}"/>
          </ac:picMkLst>
        </pc:picChg>
        <pc:picChg chg="add mod">
          <ac:chgData name="Webster, Sophie" userId="8f54c3f2-0e58-4675-a597-e349d297757b" providerId="ADAL" clId="{39ADCACA-BA0F-4377-A28F-929A2CCCA286}" dt="2022-12-12T15:55:24.464" v="394" actId="1076"/>
          <ac:picMkLst>
            <pc:docMk/>
            <pc:sldMk cId="1771917670" sldId="259"/>
            <ac:picMk id="8" creationId="{684C390A-8F64-40F9-BEA9-A16CA3BD5677}"/>
          </ac:picMkLst>
        </pc:picChg>
        <pc:picChg chg="del">
          <ac:chgData name="Webster, Sophie" userId="8f54c3f2-0e58-4675-a597-e349d297757b" providerId="ADAL" clId="{39ADCACA-BA0F-4377-A28F-929A2CCCA286}" dt="2022-12-12T15:49:47.067" v="172" actId="478"/>
          <ac:picMkLst>
            <pc:docMk/>
            <pc:sldMk cId="1771917670" sldId="259"/>
            <ac:picMk id="3074" creationId="{00000000-0000-0000-0000-000000000000}"/>
          </ac:picMkLst>
        </pc:picChg>
      </pc:sldChg>
      <pc:sldChg chg="addSp delSp modSp mod">
        <pc:chgData name="Webster, Sophie" userId="8f54c3f2-0e58-4675-a597-e349d297757b" providerId="ADAL" clId="{39ADCACA-BA0F-4377-A28F-929A2CCCA286}" dt="2022-12-12T15:56:11.499" v="403" actId="1076"/>
        <pc:sldMkLst>
          <pc:docMk/>
          <pc:sldMk cId="4112428839" sldId="260"/>
        </pc:sldMkLst>
        <pc:spChg chg="mod">
          <ac:chgData name="Webster, Sophie" userId="8f54c3f2-0e58-4675-a597-e349d297757b" providerId="ADAL" clId="{39ADCACA-BA0F-4377-A28F-929A2CCCA286}" dt="2022-12-12T15:52:53.142" v="360" actId="20577"/>
          <ac:spMkLst>
            <pc:docMk/>
            <pc:sldMk cId="4112428839" sldId="260"/>
            <ac:spMk id="2" creationId="{00000000-0000-0000-0000-000000000000}"/>
          </ac:spMkLst>
        </pc:spChg>
        <pc:spChg chg="mod">
          <ac:chgData name="Webster, Sophie" userId="8f54c3f2-0e58-4675-a597-e349d297757b" providerId="ADAL" clId="{39ADCACA-BA0F-4377-A28F-929A2CCCA286}" dt="2022-12-12T15:54:58.043" v="389" actId="20577"/>
          <ac:spMkLst>
            <pc:docMk/>
            <pc:sldMk cId="4112428839" sldId="260"/>
            <ac:spMk id="3" creationId="{00000000-0000-0000-0000-000000000000}"/>
          </ac:spMkLst>
        </pc:spChg>
        <pc:picChg chg="del">
          <ac:chgData name="Webster, Sophie" userId="8f54c3f2-0e58-4675-a597-e349d297757b" providerId="ADAL" clId="{39ADCACA-BA0F-4377-A28F-929A2CCCA286}" dt="2022-12-12T15:50:07.037" v="229" actId="478"/>
          <ac:picMkLst>
            <pc:docMk/>
            <pc:sldMk cId="4112428839" sldId="260"/>
            <ac:picMk id="6" creationId="{F1741D57-41B9-4E5D-9382-0E188D9A490A}"/>
          </ac:picMkLst>
        </pc:picChg>
        <pc:picChg chg="add mod">
          <ac:chgData name="Webster, Sophie" userId="8f54c3f2-0e58-4675-a597-e349d297757b" providerId="ADAL" clId="{39ADCACA-BA0F-4377-A28F-929A2CCCA286}" dt="2022-12-12T15:52:48.176" v="348"/>
          <ac:picMkLst>
            <pc:docMk/>
            <pc:sldMk cId="4112428839" sldId="260"/>
            <ac:picMk id="7" creationId="{5B4A7D2B-5F3E-4970-B64B-1EFACD0913B8}"/>
          </ac:picMkLst>
        </pc:picChg>
        <pc:picChg chg="add mod">
          <ac:chgData name="Webster, Sophie" userId="8f54c3f2-0e58-4675-a597-e349d297757b" providerId="ADAL" clId="{39ADCACA-BA0F-4377-A28F-929A2CCCA286}" dt="2022-12-12T15:56:11.499" v="403" actId="1076"/>
          <ac:picMkLst>
            <pc:docMk/>
            <pc:sldMk cId="4112428839" sldId="260"/>
            <ac:picMk id="8" creationId="{6173ECEB-3D36-417C-B786-4B43E4735979}"/>
          </ac:picMkLst>
        </pc:picChg>
        <pc:picChg chg="del">
          <ac:chgData name="Webster, Sophie" userId="8f54c3f2-0e58-4675-a597-e349d297757b" providerId="ADAL" clId="{39ADCACA-BA0F-4377-A28F-929A2CCCA286}" dt="2022-12-12T15:50:05.556" v="228" actId="478"/>
          <ac:picMkLst>
            <pc:docMk/>
            <pc:sldMk cId="4112428839" sldId="260"/>
            <ac:picMk id="4098" creationId="{00000000-0000-0000-0000-000000000000}"/>
          </ac:picMkLst>
        </pc:picChg>
      </pc:sldChg>
      <pc:sldChg chg="del">
        <pc:chgData name="Webster, Sophie" userId="8f54c3f2-0e58-4675-a597-e349d297757b" providerId="ADAL" clId="{39ADCACA-BA0F-4377-A28F-929A2CCCA286}" dt="2022-12-12T15:55:00.843" v="390" actId="47"/>
        <pc:sldMkLst>
          <pc:docMk/>
          <pc:sldMk cId="758067803" sldId="261"/>
        </pc:sldMkLst>
      </pc:sldChg>
      <pc:sldChg chg="del">
        <pc:chgData name="Webster, Sophie" userId="8f54c3f2-0e58-4675-a597-e349d297757b" providerId="ADAL" clId="{39ADCACA-BA0F-4377-A28F-929A2CCCA286}" dt="2022-12-12T15:55:01.408" v="391" actId="47"/>
        <pc:sldMkLst>
          <pc:docMk/>
          <pc:sldMk cId="134043800" sldId="26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941B4A-48B5-4C16-A79A-29FC8B0442E7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0AD607-F465-4F27-BAA8-38DD5EDA0C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941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0CF127-FE7D-412D-995F-7DB21021A05A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40284-D263-4538-A6B5-50E80F06DA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4843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0284-D263-4538-A6B5-50E80F06DA4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883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7652" name="Footer Placeholder 3"/>
          <p:cNvSpPr>
            <a:spLocks noGrp="1"/>
          </p:cNvSpPr>
          <p:nvPr>
            <p:ph type="ftr" sz="quarter" idx="4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latin typeface="Arial" charset="0"/>
              </a:rPr>
              <a:t>
Classification: OFFICIAL</a:t>
            </a:r>
          </a:p>
        </p:txBody>
      </p:sp>
      <p:sp>
        <p:nvSpPr>
          <p:cNvPr id="27653" name="Slide Number Placeholder 4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52A872-FDF5-4B04-8402-D52BCD9658C7}" type="slidenum">
              <a:rPr lang="en-GB" altLang="en-US" smtClean="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 alt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659E3E-D91D-454A-BE1E-A2C80EE1AEF3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0284-D263-4538-A6B5-50E80F06DA4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370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0284-D263-4538-A6B5-50E80F06DA4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267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0284-D263-4538-A6B5-50E80F06DA4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74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40284-D263-4538-A6B5-50E80F06DA4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98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A744FC-7C68-41CA-8BDA-54A7A0C4409F}" type="datetimeFigureOut">
              <a:rPr lang="en-GB" smtClean="0"/>
              <a:t>12/12/2022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CD542FC-D9EB-469C-B6E2-F2077E5408A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352928" cy="1829761"/>
          </a:xfrm>
        </p:spPr>
        <p:txBody>
          <a:bodyPr/>
          <a:lstStyle/>
          <a:p>
            <a:r>
              <a:rPr lang="en-GB" dirty="0" err="1"/>
              <a:t>Incy</a:t>
            </a:r>
            <a:r>
              <a:rPr lang="en-GB" dirty="0"/>
              <a:t> </a:t>
            </a:r>
            <a:r>
              <a:rPr lang="en-GB" dirty="0" err="1"/>
              <a:t>Wincy</a:t>
            </a:r>
            <a:r>
              <a:rPr lang="en-GB" dirty="0"/>
              <a:t> Spider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ncy Wincy Spider - video Dailymotion">
            <a:extLst>
              <a:ext uri="{FF2B5EF4-FFF2-40B4-BE49-F238E27FC236}">
                <a16:creationId xmlns:a16="http://schemas.microsoft.com/office/drawing/2014/main" id="{020A6C50-4272-4354-AB11-9EF3B336F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583"/>
            <a:ext cx="3884172" cy="21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362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3600" dirty="0">
                <a:solidFill>
                  <a:schemeClr val="tx1"/>
                </a:solidFill>
                <a:latin typeface="+mn-lt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</a:rPr>
              <a:t> through the mouth. </a:t>
            </a:r>
          </a:p>
        </p:txBody>
      </p:sp>
      <p:pic>
        <p:nvPicPr>
          <p:cNvPr id="1434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433763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0626087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/>
              <a:t>Ask permission to touch your partner! </a:t>
            </a:r>
          </a:p>
        </p:txBody>
      </p:sp>
    </p:spTree>
    <p:extLst>
      <p:ext uri="{BB962C8B-B14F-4D97-AF65-F5344CB8AC3E}">
        <p14:creationId xmlns:p14="http://schemas.microsoft.com/office/powerpoint/2010/main" val="729477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GB" dirty="0" err="1"/>
              <a:t>Incy</a:t>
            </a:r>
            <a:r>
              <a:rPr lang="en-GB" dirty="0"/>
              <a:t> </a:t>
            </a:r>
            <a:r>
              <a:rPr lang="en-GB" dirty="0" err="1"/>
              <a:t>Wincy</a:t>
            </a:r>
            <a:r>
              <a:rPr lang="en-GB" dirty="0"/>
              <a:t> Spider climbed up the water spout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0E284C-538C-45AE-9D5F-557BF857F6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7" t="26202" r="45277" b="41599"/>
          <a:stretch/>
        </p:blipFill>
        <p:spPr>
          <a:xfrm>
            <a:off x="1270589" y="2996952"/>
            <a:ext cx="6602821" cy="26642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47C793-F49D-48ED-AE7B-CF09E696B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159844"/>
            <a:ext cx="2042929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448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Down came the rain and washed the spider out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 (down)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6A9878-6BD0-44F4-B684-EB6A304ED9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7" t="26201" r="44489" b="33200"/>
          <a:stretch/>
        </p:blipFill>
        <p:spPr>
          <a:xfrm>
            <a:off x="1979712" y="2676372"/>
            <a:ext cx="5400600" cy="2700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E5342EB-3FB9-487E-8B8D-03F023684E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4248" y="210948"/>
            <a:ext cx="2213893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773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Out came the sunshine and dried up all the rain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41F7D3-9776-4CC3-A1CA-091ACD227E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13" t="26200" r="46063" b="31801"/>
          <a:stretch/>
        </p:blipFill>
        <p:spPr>
          <a:xfrm>
            <a:off x="2555776" y="2708920"/>
            <a:ext cx="4824536" cy="31464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4C390A-8F64-40F9-BEA9-A16CA3BD56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288" y="190756"/>
            <a:ext cx="1869834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17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Now </a:t>
            </a:r>
            <a:r>
              <a:rPr lang="en-GB" dirty="0" err="1"/>
              <a:t>Incy</a:t>
            </a:r>
            <a:r>
              <a:rPr lang="en-GB" dirty="0"/>
              <a:t> </a:t>
            </a:r>
            <a:r>
              <a:rPr lang="en-GB" dirty="0" err="1"/>
              <a:t>Wincy</a:t>
            </a:r>
            <a:r>
              <a:rPr lang="en-GB" dirty="0"/>
              <a:t> Spider crawled up the spout again..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Elephant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4A7D2B-5F3E-4970-B64B-1EFACD0913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37" t="26202" r="45277" b="41599"/>
          <a:stretch/>
        </p:blipFill>
        <p:spPr>
          <a:xfrm>
            <a:off x="1270589" y="2996952"/>
            <a:ext cx="6602821" cy="26642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173ECEB-3D36-417C-B786-4B43E47359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312" y="127173"/>
            <a:ext cx="1653878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4288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5BA015-321F-4F31-AF25-865516236C55}"/>
</file>

<file path=customXml/itemProps2.xml><?xml version="1.0" encoding="utf-8"?>
<ds:datastoreItem xmlns:ds="http://schemas.openxmlformats.org/officeDocument/2006/customXml" ds:itemID="{ABBC091A-1FAA-4B0F-9962-90A6C7358263}"/>
</file>

<file path=customXml/itemProps3.xml><?xml version="1.0" encoding="utf-8"?>
<ds:datastoreItem xmlns:ds="http://schemas.openxmlformats.org/officeDocument/2006/customXml" ds:itemID="{11F3E15C-95E2-49B5-9EB3-A64C17D8FC46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35</TotalTime>
  <Words>92</Words>
  <Application>Microsoft Office PowerPoint</Application>
  <PresentationFormat>On-screen Show (4:3)</PresentationFormat>
  <Paragraphs>20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Incy Wincy Spider</vt:lpstr>
      <vt:lpstr>Breathing x3</vt:lpstr>
      <vt:lpstr>Ask permission to touch your partner! </vt:lpstr>
      <vt:lpstr>The Bear</vt:lpstr>
      <vt:lpstr>The Butterfly (down)</vt:lpstr>
      <vt:lpstr>The Owl</vt:lpstr>
      <vt:lpstr>The Elephant  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Twinkle, Twinkle, Little Star</dc:title>
  <dc:creator>Webster, Sophie</dc:creator>
  <cp:lastModifiedBy>Webster, Sophie</cp:lastModifiedBy>
  <cp:revision>17</cp:revision>
  <dcterms:created xsi:type="dcterms:W3CDTF">2017-11-14T13:50:07Z</dcterms:created>
  <dcterms:modified xsi:type="dcterms:W3CDTF">2022-12-12T15:58:21Z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No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2019-09-19T11:48:20Z</vt:filetime>
  </property>
  <property fmtid="{D5CDD505-2E9C-101B-9397-08002B2CF9AE}" pid="7" name="ContentTypeId">
    <vt:lpwstr>0x010100E55B48439B091E4FB9E581B5410A5F30</vt:lpwstr>
  </property>
</Properties>
</file>