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6" r:id="rId2"/>
    <p:sldId id="258" r:id="rId3"/>
    <p:sldId id="259" r:id="rId4"/>
    <p:sldId id="261" r:id="rId5"/>
    <p:sldId id="262" r:id="rId6"/>
    <p:sldId id="263" r:id="rId7"/>
    <p:sldId id="264" r:id="rId8"/>
    <p:sldId id="265" r:id="rId9"/>
    <p:sldId id="267" r:id="rId10"/>
    <p:sldId id="266" r:id="rId11"/>
    <p:sldId id="268" r:id="rId12"/>
    <p:sldId id="269" r:id="rId13"/>
    <p:sldId id="260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441EDD-C17C-4239-AE56-6BC9B2E1CCC4}" v="14" dt="2022-07-19T20:32:12.5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0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5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ebster, Sophie" userId="8f54c3f2-0e58-4675-a597-e349d297757b" providerId="ADAL" clId="{00441EDD-C17C-4239-AE56-6BC9B2E1CCC4}"/>
    <pc:docChg chg="custSel modSld">
      <pc:chgData name="Webster, Sophie" userId="8f54c3f2-0e58-4675-a597-e349d297757b" providerId="ADAL" clId="{00441EDD-C17C-4239-AE56-6BC9B2E1CCC4}" dt="2022-07-19T20:32:18.854" v="108" actId="20577"/>
      <pc:docMkLst>
        <pc:docMk/>
      </pc:docMkLst>
      <pc:sldChg chg="addSp delSp modSp mod">
        <pc:chgData name="Webster, Sophie" userId="8f54c3f2-0e58-4675-a597-e349d297757b" providerId="ADAL" clId="{00441EDD-C17C-4239-AE56-6BC9B2E1CCC4}" dt="2022-07-19T20:29:52.466" v="15" actId="20577"/>
        <pc:sldMkLst>
          <pc:docMk/>
          <pc:sldMk cId="1924191806" sldId="261"/>
        </pc:sldMkLst>
        <pc:spChg chg="mod">
          <ac:chgData name="Webster, Sophie" userId="8f54c3f2-0e58-4675-a597-e349d297757b" providerId="ADAL" clId="{00441EDD-C17C-4239-AE56-6BC9B2E1CCC4}" dt="2022-07-19T20:29:52.466" v="15" actId="20577"/>
          <ac:spMkLst>
            <pc:docMk/>
            <pc:sldMk cId="1924191806" sldId="261"/>
            <ac:spMk id="3" creationId="{00000000-0000-0000-0000-000000000000}"/>
          </ac:spMkLst>
        </pc:spChg>
        <pc:picChg chg="del">
          <ac:chgData name="Webster, Sophie" userId="8f54c3f2-0e58-4675-a597-e349d297757b" providerId="ADAL" clId="{00441EDD-C17C-4239-AE56-6BC9B2E1CCC4}" dt="2022-07-19T20:29:48.807" v="2" actId="478"/>
          <ac:picMkLst>
            <pc:docMk/>
            <pc:sldMk cId="1924191806" sldId="261"/>
            <ac:picMk id="7" creationId="{00000000-0000-0000-0000-000000000000}"/>
          </ac:picMkLst>
        </pc:picChg>
        <pc:picChg chg="add del mod">
          <ac:chgData name="Webster, Sophie" userId="8f54c3f2-0e58-4675-a597-e349d297757b" providerId="ADAL" clId="{00441EDD-C17C-4239-AE56-6BC9B2E1CCC4}" dt="2022-07-19T20:29:31.948" v="1" actId="478"/>
          <ac:picMkLst>
            <pc:docMk/>
            <pc:sldMk cId="1924191806" sldId="261"/>
            <ac:picMk id="8" creationId="{39A803EF-6B68-4BF3-8478-6169CC87D405}"/>
          </ac:picMkLst>
        </pc:picChg>
        <pc:picChg chg="add mod">
          <ac:chgData name="Webster, Sophie" userId="8f54c3f2-0e58-4675-a597-e349d297757b" providerId="ADAL" clId="{00441EDD-C17C-4239-AE56-6BC9B2E1CCC4}" dt="2022-07-19T20:29:49.196" v="3"/>
          <ac:picMkLst>
            <pc:docMk/>
            <pc:sldMk cId="1924191806" sldId="261"/>
            <ac:picMk id="9" creationId="{85EC454E-F5AD-437B-B972-4990E04232AC}"/>
          </ac:picMkLst>
        </pc:picChg>
      </pc:sldChg>
      <pc:sldChg chg="addSp delSp modSp mod">
        <pc:chgData name="Webster, Sophie" userId="8f54c3f2-0e58-4675-a597-e349d297757b" providerId="ADAL" clId="{00441EDD-C17C-4239-AE56-6BC9B2E1CCC4}" dt="2022-07-19T20:32:01.142" v="96" actId="20577"/>
        <pc:sldMkLst>
          <pc:docMk/>
          <pc:sldMk cId="3273488285" sldId="262"/>
        </pc:sldMkLst>
        <pc:spChg chg="mod">
          <ac:chgData name="Webster, Sophie" userId="8f54c3f2-0e58-4675-a597-e349d297757b" providerId="ADAL" clId="{00441EDD-C17C-4239-AE56-6BC9B2E1CCC4}" dt="2022-07-19T20:32:01.142" v="96" actId="20577"/>
          <ac:spMkLst>
            <pc:docMk/>
            <pc:sldMk cId="3273488285" sldId="262"/>
            <ac:spMk id="3" creationId="{00000000-0000-0000-0000-000000000000}"/>
          </ac:spMkLst>
        </pc:spChg>
        <pc:picChg chg="del">
          <ac:chgData name="Webster, Sophie" userId="8f54c3f2-0e58-4675-a597-e349d297757b" providerId="ADAL" clId="{00441EDD-C17C-4239-AE56-6BC9B2E1CCC4}" dt="2022-07-19T20:31:57.670" v="85" actId="478"/>
          <ac:picMkLst>
            <pc:docMk/>
            <pc:sldMk cId="3273488285" sldId="262"/>
            <ac:picMk id="7" creationId="{00000000-0000-0000-0000-000000000000}"/>
          </ac:picMkLst>
        </pc:picChg>
        <pc:picChg chg="add mod">
          <ac:chgData name="Webster, Sophie" userId="8f54c3f2-0e58-4675-a597-e349d297757b" providerId="ADAL" clId="{00441EDD-C17C-4239-AE56-6BC9B2E1CCC4}" dt="2022-07-19T20:31:58.039" v="86"/>
          <ac:picMkLst>
            <pc:docMk/>
            <pc:sldMk cId="3273488285" sldId="262"/>
            <ac:picMk id="8" creationId="{92209E92-EDAA-4B2F-A77B-56D97A9F2825}"/>
          </ac:picMkLst>
        </pc:picChg>
      </pc:sldChg>
      <pc:sldChg chg="addSp delSp modSp mod">
        <pc:chgData name="Webster, Sophie" userId="8f54c3f2-0e58-4675-a597-e349d297757b" providerId="ADAL" clId="{00441EDD-C17C-4239-AE56-6BC9B2E1CCC4}" dt="2022-07-19T20:31:46.070" v="84" actId="20577"/>
        <pc:sldMkLst>
          <pc:docMk/>
          <pc:sldMk cId="3568421658" sldId="263"/>
        </pc:sldMkLst>
        <pc:spChg chg="mod">
          <ac:chgData name="Webster, Sophie" userId="8f54c3f2-0e58-4675-a597-e349d297757b" providerId="ADAL" clId="{00441EDD-C17C-4239-AE56-6BC9B2E1CCC4}" dt="2022-07-19T20:31:46.070" v="84" actId="20577"/>
          <ac:spMkLst>
            <pc:docMk/>
            <pc:sldMk cId="3568421658" sldId="263"/>
            <ac:spMk id="3" creationId="{00000000-0000-0000-0000-000000000000}"/>
          </ac:spMkLst>
        </pc:spChg>
        <pc:picChg chg="del">
          <ac:chgData name="Webster, Sophie" userId="8f54c3f2-0e58-4675-a597-e349d297757b" providerId="ADAL" clId="{00441EDD-C17C-4239-AE56-6BC9B2E1CCC4}" dt="2022-07-19T20:31:43.023" v="75" actId="478"/>
          <ac:picMkLst>
            <pc:docMk/>
            <pc:sldMk cId="3568421658" sldId="263"/>
            <ac:picMk id="6" creationId="{00000000-0000-0000-0000-000000000000}"/>
          </ac:picMkLst>
        </pc:picChg>
        <pc:picChg chg="add mod">
          <ac:chgData name="Webster, Sophie" userId="8f54c3f2-0e58-4675-a597-e349d297757b" providerId="ADAL" clId="{00441EDD-C17C-4239-AE56-6BC9B2E1CCC4}" dt="2022-07-19T20:31:43.424" v="76"/>
          <ac:picMkLst>
            <pc:docMk/>
            <pc:sldMk cId="3568421658" sldId="263"/>
            <ac:picMk id="7" creationId="{7B9794C1-AFC3-4511-971A-B380FF7779A5}"/>
          </ac:picMkLst>
        </pc:picChg>
      </pc:sldChg>
      <pc:sldChg chg="addSp delSp modSp mod">
        <pc:chgData name="Webster, Sophie" userId="8f54c3f2-0e58-4675-a597-e349d297757b" providerId="ADAL" clId="{00441EDD-C17C-4239-AE56-6BC9B2E1CCC4}" dt="2022-07-19T20:30:11.473" v="21" actId="20577"/>
        <pc:sldMkLst>
          <pc:docMk/>
          <pc:sldMk cId="2964738369" sldId="264"/>
        </pc:sldMkLst>
        <pc:spChg chg="mod">
          <ac:chgData name="Webster, Sophie" userId="8f54c3f2-0e58-4675-a597-e349d297757b" providerId="ADAL" clId="{00441EDD-C17C-4239-AE56-6BC9B2E1CCC4}" dt="2022-07-19T20:30:11.473" v="21" actId="20577"/>
          <ac:spMkLst>
            <pc:docMk/>
            <pc:sldMk cId="2964738369" sldId="264"/>
            <ac:spMk id="3" creationId="{00000000-0000-0000-0000-000000000000}"/>
          </ac:spMkLst>
        </pc:spChg>
        <pc:picChg chg="del">
          <ac:chgData name="Webster, Sophie" userId="8f54c3f2-0e58-4675-a597-e349d297757b" providerId="ADAL" clId="{00441EDD-C17C-4239-AE56-6BC9B2E1CCC4}" dt="2022-07-19T20:30:08.044" v="16" actId="478"/>
          <ac:picMkLst>
            <pc:docMk/>
            <pc:sldMk cId="2964738369" sldId="264"/>
            <ac:picMk id="5" creationId="{00000000-0000-0000-0000-000000000000}"/>
          </ac:picMkLst>
        </pc:picChg>
        <pc:picChg chg="add mod">
          <ac:chgData name="Webster, Sophie" userId="8f54c3f2-0e58-4675-a597-e349d297757b" providerId="ADAL" clId="{00441EDD-C17C-4239-AE56-6BC9B2E1CCC4}" dt="2022-07-19T20:30:08.605" v="17"/>
          <ac:picMkLst>
            <pc:docMk/>
            <pc:sldMk cId="2964738369" sldId="264"/>
            <ac:picMk id="6" creationId="{8779544B-4BEC-480B-9C75-8AF4D77DDAE3}"/>
          </ac:picMkLst>
        </pc:picChg>
      </pc:sldChg>
      <pc:sldChg chg="addSp delSp modSp mod">
        <pc:chgData name="Webster, Sophie" userId="8f54c3f2-0e58-4675-a597-e349d297757b" providerId="ADAL" clId="{00441EDD-C17C-4239-AE56-6BC9B2E1CCC4}" dt="2022-07-19T20:32:18.854" v="108" actId="20577"/>
        <pc:sldMkLst>
          <pc:docMk/>
          <pc:sldMk cId="2398046432" sldId="265"/>
        </pc:sldMkLst>
        <pc:spChg chg="mod">
          <ac:chgData name="Webster, Sophie" userId="8f54c3f2-0e58-4675-a597-e349d297757b" providerId="ADAL" clId="{00441EDD-C17C-4239-AE56-6BC9B2E1CCC4}" dt="2022-07-19T20:32:18.854" v="108" actId="20577"/>
          <ac:spMkLst>
            <pc:docMk/>
            <pc:sldMk cId="2398046432" sldId="265"/>
            <ac:spMk id="3" creationId="{00000000-0000-0000-0000-000000000000}"/>
          </ac:spMkLst>
        </pc:spChg>
        <pc:picChg chg="del">
          <ac:chgData name="Webster, Sophie" userId="8f54c3f2-0e58-4675-a597-e349d297757b" providerId="ADAL" clId="{00441EDD-C17C-4239-AE56-6BC9B2E1CCC4}" dt="2022-07-19T20:30:40.596" v="37" actId="478"/>
          <ac:picMkLst>
            <pc:docMk/>
            <pc:sldMk cId="2398046432" sldId="265"/>
            <ac:picMk id="5" creationId="{00000000-0000-0000-0000-000000000000}"/>
          </ac:picMkLst>
        </pc:picChg>
        <pc:picChg chg="add del mod">
          <ac:chgData name="Webster, Sophie" userId="8f54c3f2-0e58-4675-a597-e349d297757b" providerId="ADAL" clId="{00441EDD-C17C-4239-AE56-6BC9B2E1CCC4}" dt="2022-07-19T20:30:42.774" v="39" actId="478"/>
          <ac:picMkLst>
            <pc:docMk/>
            <pc:sldMk cId="2398046432" sldId="265"/>
            <ac:picMk id="6" creationId="{02040443-A0CA-4880-865D-F998D3CD9408}"/>
          </ac:picMkLst>
        </pc:picChg>
        <pc:picChg chg="add mod">
          <ac:chgData name="Webster, Sophie" userId="8f54c3f2-0e58-4675-a597-e349d297757b" providerId="ADAL" clId="{00441EDD-C17C-4239-AE56-6BC9B2E1CCC4}" dt="2022-07-19T20:32:16.099" v="99" actId="1076"/>
          <ac:picMkLst>
            <pc:docMk/>
            <pc:sldMk cId="2398046432" sldId="265"/>
            <ac:picMk id="7" creationId="{03CAB3F8-4ED0-46B0-B2D0-E01FEEA8F8C3}"/>
          </ac:picMkLst>
        </pc:picChg>
      </pc:sldChg>
      <pc:sldChg chg="addSp delSp modSp mod">
        <pc:chgData name="Webster, Sophie" userId="8f54c3f2-0e58-4675-a597-e349d297757b" providerId="ADAL" clId="{00441EDD-C17C-4239-AE56-6BC9B2E1CCC4}" dt="2022-07-19T20:30:48.336" v="50" actId="20577"/>
        <pc:sldMkLst>
          <pc:docMk/>
          <pc:sldMk cId="3000810764" sldId="266"/>
        </pc:sldMkLst>
        <pc:spChg chg="mod">
          <ac:chgData name="Webster, Sophie" userId="8f54c3f2-0e58-4675-a597-e349d297757b" providerId="ADAL" clId="{00441EDD-C17C-4239-AE56-6BC9B2E1CCC4}" dt="2022-07-19T20:30:48.336" v="50" actId="20577"/>
          <ac:spMkLst>
            <pc:docMk/>
            <pc:sldMk cId="3000810764" sldId="266"/>
            <ac:spMk id="3" creationId="{00000000-0000-0000-0000-000000000000}"/>
          </ac:spMkLst>
        </pc:spChg>
        <pc:picChg chg="del">
          <ac:chgData name="Webster, Sophie" userId="8f54c3f2-0e58-4675-a597-e349d297757b" providerId="ADAL" clId="{00441EDD-C17C-4239-AE56-6BC9B2E1CCC4}" dt="2022-07-19T20:30:44.931" v="40" actId="478"/>
          <ac:picMkLst>
            <pc:docMk/>
            <pc:sldMk cId="3000810764" sldId="266"/>
            <ac:picMk id="6" creationId="{00000000-0000-0000-0000-000000000000}"/>
          </ac:picMkLst>
        </pc:picChg>
        <pc:picChg chg="add mod">
          <ac:chgData name="Webster, Sophie" userId="8f54c3f2-0e58-4675-a597-e349d297757b" providerId="ADAL" clId="{00441EDD-C17C-4239-AE56-6BC9B2E1CCC4}" dt="2022-07-19T20:30:45.329" v="41"/>
          <ac:picMkLst>
            <pc:docMk/>
            <pc:sldMk cId="3000810764" sldId="266"/>
            <ac:picMk id="7" creationId="{13281EB3-BAAB-4B9C-9C25-27B866905254}"/>
          </ac:picMkLst>
        </pc:picChg>
      </pc:sldChg>
      <pc:sldChg chg="addSp delSp modSp mod">
        <pc:chgData name="Webster, Sophie" userId="8f54c3f2-0e58-4675-a597-e349d297757b" providerId="ADAL" clId="{00441EDD-C17C-4239-AE56-6BC9B2E1CCC4}" dt="2022-07-19T20:30:30.590" v="36" actId="20577"/>
        <pc:sldMkLst>
          <pc:docMk/>
          <pc:sldMk cId="2348364102" sldId="267"/>
        </pc:sldMkLst>
        <pc:spChg chg="mod">
          <ac:chgData name="Webster, Sophie" userId="8f54c3f2-0e58-4675-a597-e349d297757b" providerId="ADAL" clId="{00441EDD-C17C-4239-AE56-6BC9B2E1CCC4}" dt="2022-07-19T20:30:30.590" v="36" actId="20577"/>
          <ac:spMkLst>
            <pc:docMk/>
            <pc:sldMk cId="2348364102" sldId="267"/>
            <ac:spMk id="3" creationId="{00000000-0000-0000-0000-000000000000}"/>
          </ac:spMkLst>
        </pc:spChg>
        <pc:picChg chg="del">
          <ac:chgData name="Webster, Sophie" userId="8f54c3f2-0e58-4675-a597-e349d297757b" providerId="ADAL" clId="{00441EDD-C17C-4239-AE56-6BC9B2E1CCC4}" dt="2022-07-19T20:30:23.408" v="23" actId="478"/>
          <ac:picMkLst>
            <pc:docMk/>
            <pc:sldMk cId="2348364102" sldId="267"/>
            <ac:picMk id="8" creationId="{00000000-0000-0000-0000-000000000000}"/>
          </ac:picMkLst>
        </pc:picChg>
        <pc:picChg chg="add mod">
          <ac:chgData name="Webster, Sophie" userId="8f54c3f2-0e58-4675-a597-e349d297757b" providerId="ADAL" clId="{00441EDD-C17C-4239-AE56-6BC9B2E1CCC4}" dt="2022-07-19T20:30:27.667" v="25" actId="1076"/>
          <ac:picMkLst>
            <pc:docMk/>
            <pc:sldMk cId="2348364102" sldId="267"/>
            <ac:picMk id="9" creationId="{E187F876-AF72-4F03-B567-50C5AC579A5F}"/>
          </ac:picMkLst>
        </pc:picChg>
      </pc:sldChg>
      <pc:sldChg chg="addSp delSp modSp mod">
        <pc:chgData name="Webster, Sophie" userId="8f54c3f2-0e58-4675-a597-e349d297757b" providerId="ADAL" clId="{00441EDD-C17C-4239-AE56-6BC9B2E1CCC4}" dt="2022-07-19T20:31:06.857" v="62" actId="20577"/>
        <pc:sldMkLst>
          <pc:docMk/>
          <pc:sldMk cId="636275525" sldId="268"/>
        </pc:sldMkLst>
        <pc:spChg chg="mod">
          <ac:chgData name="Webster, Sophie" userId="8f54c3f2-0e58-4675-a597-e349d297757b" providerId="ADAL" clId="{00441EDD-C17C-4239-AE56-6BC9B2E1CCC4}" dt="2022-07-19T20:31:06.857" v="62" actId="20577"/>
          <ac:spMkLst>
            <pc:docMk/>
            <pc:sldMk cId="636275525" sldId="268"/>
            <ac:spMk id="3" creationId="{00000000-0000-0000-0000-000000000000}"/>
          </ac:spMkLst>
        </pc:spChg>
        <pc:picChg chg="add mod">
          <ac:chgData name="Webster, Sophie" userId="8f54c3f2-0e58-4675-a597-e349d297757b" providerId="ADAL" clId="{00441EDD-C17C-4239-AE56-6BC9B2E1CCC4}" dt="2022-07-19T20:31:03.313" v="54" actId="1076"/>
          <ac:picMkLst>
            <pc:docMk/>
            <pc:sldMk cId="636275525" sldId="268"/>
            <ac:picMk id="7" creationId="{8E03D89A-1FA2-4CDC-8B3B-AC7DEDF8D7CA}"/>
          </ac:picMkLst>
        </pc:picChg>
        <pc:picChg chg="del">
          <ac:chgData name="Webster, Sophie" userId="8f54c3f2-0e58-4675-a597-e349d297757b" providerId="ADAL" clId="{00441EDD-C17C-4239-AE56-6BC9B2E1CCC4}" dt="2022-07-19T20:30:59.121" v="51" actId="478"/>
          <ac:picMkLst>
            <pc:docMk/>
            <pc:sldMk cId="636275525" sldId="268"/>
            <ac:picMk id="8" creationId="{00000000-0000-0000-0000-000000000000}"/>
          </ac:picMkLst>
        </pc:picChg>
      </pc:sldChg>
      <pc:sldChg chg="addSp delSp modSp mod">
        <pc:chgData name="Webster, Sophie" userId="8f54c3f2-0e58-4675-a597-e349d297757b" providerId="ADAL" clId="{00441EDD-C17C-4239-AE56-6BC9B2E1CCC4}" dt="2022-07-19T20:31:31.418" v="74" actId="6549"/>
        <pc:sldMkLst>
          <pc:docMk/>
          <pc:sldMk cId="2427453148" sldId="269"/>
        </pc:sldMkLst>
        <pc:spChg chg="mod">
          <ac:chgData name="Webster, Sophie" userId="8f54c3f2-0e58-4675-a597-e349d297757b" providerId="ADAL" clId="{00441EDD-C17C-4239-AE56-6BC9B2E1CCC4}" dt="2022-07-19T20:31:31.418" v="74" actId="6549"/>
          <ac:spMkLst>
            <pc:docMk/>
            <pc:sldMk cId="2427453148" sldId="269"/>
            <ac:spMk id="3" creationId="{00000000-0000-0000-0000-000000000000}"/>
          </ac:spMkLst>
        </pc:spChg>
        <pc:picChg chg="del">
          <ac:chgData name="Webster, Sophie" userId="8f54c3f2-0e58-4675-a597-e349d297757b" providerId="ADAL" clId="{00441EDD-C17C-4239-AE56-6BC9B2E1CCC4}" dt="2022-07-19T20:31:26.845" v="63" actId="478"/>
          <ac:picMkLst>
            <pc:docMk/>
            <pc:sldMk cId="2427453148" sldId="269"/>
            <ac:picMk id="7" creationId="{00000000-0000-0000-0000-000000000000}"/>
          </ac:picMkLst>
        </pc:picChg>
        <pc:picChg chg="add mod">
          <ac:chgData name="Webster, Sophie" userId="8f54c3f2-0e58-4675-a597-e349d297757b" providerId="ADAL" clId="{00441EDD-C17C-4239-AE56-6BC9B2E1CCC4}" dt="2022-07-19T20:31:27.385" v="64"/>
          <ac:picMkLst>
            <pc:docMk/>
            <pc:sldMk cId="2427453148" sldId="269"/>
            <ac:picMk id="8" creationId="{D74A61D3-7970-4FC1-8A94-A195F022D3B4}"/>
          </ac:picMkLst>
        </pc:picChg>
      </pc:sldChg>
    </pc:docChg>
  </pc:docChgLst>
  <pc:docChgLst>
    <pc:chgData name="Webster, Sophie" userId="8f54c3f2-0e58-4675-a597-e349d297757b" providerId="ADAL" clId="{FD35C982-90D0-4362-A8B3-4220904BC787}"/>
    <pc:docChg chg="modSld">
      <pc:chgData name="Webster, Sophie" userId="8f54c3f2-0e58-4675-a597-e349d297757b" providerId="ADAL" clId="{FD35C982-90D0-4362-A8B3-4220904BC787}" dt="2022-06-28T09:23:33.264" v="0" actId="20577"/>
      <pc:docMkLst>
        <pc:docMk/>
      </pc:docMkLst>
      <pc:sldChg chg="modSp mod">
        <pc:chgData name="Webster, Sophie" userId="8f54c3f2-0e58-4675-a597-e349d297757b" providerId="ADAL" clId="{FD35C982-90D0-4362-A8B3-4220904BC787}" dt="2022-06-28T09:23:33.264" v="0" actId="20577"/>
        <pc:sldMkLst>
          <pc:docMk/>
          <pc:sldMk cId="1924191806" sldId="261"/>
        </pc:sldMkLst>
        <pc:spChg chg="mod">
          <ac:chgData name="Webster, Sophie" userId="8f54c3f2-0e58-4675-a597-e349d297757b" providerId="ADAL" clId="{FD35C982-90D0-4362-A8B3-4220904BC787}" dt="2022-06-28T09:23:33.264" v="0" actId="20577"/>
          <ac:spMkLst>
            <pc:docMk/>
            <pc:sldMk cId="1924191806" sldId="261"/>
            <ac:spMk id="2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Classification: UNCLASSIFIED
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4D1B2D-DFBF-43F5-9AC9-C06B00221F4C}" type="datetimeFigureOut">
              <a:rPr lang="en-GB" smtClean="0"/>
              <a:t>19/07/2022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
Classification: UNCLASSIFIED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8F1628-C4F9-4078-B299-E69A7DD35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347767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Classification: UNCLASSIFIED
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FC87E6-12F1-4C84-8219-0D78C1FD4B07}" type="datetimeFigureOut">
              <a:rPr lang="en-GB" smtClean="0"/>
              <a:t>19/07/2022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
Classification: UNCLASSIFIED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360C9D-97F3-4D28-BE70-7B93200641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1313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360C9D-97F3-4D28-BE70-7B932006412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81735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33796" name="Footer Placeholder 3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altLang="en-US"/>
              <a:t>
Classification: OFFICIAL</a:t>
            </a:r>
          </a:p>
        </p:txBody>
      </p:sp>
      <p:sp>
        <p:nvSpPr>
          <p:cNvPr id="33797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B14E920-82ED-4A48-B2B3-3E9B36A1C03F}" type="slidenum">
              <a:rPr lang="en-GB" altLang="en-US" smtClean="0"/>
              <a:pPr eaLnBrk="1" hangingPunct="1"/>
              <a:t>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1EC027-C31E-464B-B61E-3A0D2E6B896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5761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360C9D-97F3-4D28-BE70-7B932006412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29945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360C9D-97F3-4D28-BE70-7B932006412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997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360C9D-97F3-4D28-BE70-7B932006412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40935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360C9D-97F3-4D28-BE70-7B932006412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13483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360C9D-97F3-4D28-BE70-7B932006412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22579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360C9D-97F3-4D28-BE70-7B932006412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51898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360C9D-97F3-4D28-BE70-7B932006412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55231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360C9D-97F3-4D28-BE70-7B932006412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27229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360C9D-97F3-4D28-BE70-7B932006412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25099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
Classification: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94E0BB0-843A-4DC8-ADA7-6131357BC6D6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2139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E796DFA-092A-4EF3-A9F6-421D73243A92}" type="datetimeFigureOut">
              <a:rPr lang="en-GB" smtClean="0"/>
              <a:t>19/07/2022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19/07/2022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19/07/2022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19/07/2022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19/07/2022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19/07/2022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19/07/2022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3E796DFA-092A-4EF3-A9F6-421D73243A92}" type="datetimeFigureOut">
              <a:rPr lang="en-GB" smtClean="0"/>
              <a:t>19/07/2022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E796DFA-092A-4EF3-A9F6-421D73243A92}" type="datetimeFigureOut">
              <a:rPr lang="en-GB" smtClean="0"/>
              <a:t>19/07/2022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19/07/2022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19/07/2022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3E796DFA-092A-4EF3-A9F6-421D73243A92}" type="datetimeFigureOut">
              <a:rPr lang="en-GB" smtClean="0"/>
              <a:t>19/07/2022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en-GB"/>
              <a:t>
Classification: UNCLASSIFIED</a:t>
            </a: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Frozen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froz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99" y="692696"/>
            <a:ext cx="2352261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Image result for froze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01596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395288" y="115888"/>
            <a:ext cx="8229600" cy="1143000"/>
          </a:xfrm>
        </p:spPr>
        <p:txBody>
          <a:bodyPr/>
          <a:lstStyle/>
          <a:p>
            <a:r>
              <a:rPr lang="en-GB" altLang="en-US" dirty="0"/>
              <a:t>Breathing x3</a:t>
            </a:r>
          </a:p>
        </p:txBody>
      </p:sp>
      <p:sp>
        <p:nvSpPr>
          <p:cNvPr id="9219" name="TextBox 2"/>
          <p:cNvSpPr txBox="1">
            <a:spLocks noChangeArrowheads="1"/>
          </p:cNvSpPr>
          <p:nvPr/>
        </p:nvSpPr>
        <p:spPr bwMode="auto">
          <a:xfrm>
            <a:off x="395288" y="1125538"/>
            <a:ext cx="8497887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rgbClr val="800080"/>
                </a:solidFill>
                <a:latin typeface="Trebuchet MS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rgbClr val="800080"/>
                </a:solidFill>
                <a:latin typeface="Trebuchet MS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rgbClr val="800080"/>
                </a:solidFill>
                <a:latin typeface="Trebuchet MS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rgbClr val="800080"/>
                </a:solidFill>
                <a:latin typeface="Trebuchet MS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Breathe in through the nose…hold for 3 seconds…and breathe out </a:t>
            </a:r>
            <a:r>
              <a:rPr lang="en-GB" altLang="en-US" sz="3600" u="sng" dirty="0">
                <a:solidFill>
                  <a:schemeClr val="tx1"/>
                </a:solidFill>
                <a:latin typeface="+mn-lt"/>
                <a:cs typeface="Arial" charset="0"/>
              </a:rPr>
              <a:t>slowly</a:t>
            </a: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 and </a:t>
            </a:r>
            <a:r>
              <a:rPr lang="en-GB" altLang="en-US" sz="3600" u="sng" dirty="0">
                <a:solidFill>
                  <a:schemeClr val="tx1"/>
                </a:solidFill>
                <a:latin typeface="+mn-lt"/>
                <a:cs typeface="Arial" charset="0"/>
              </a:rPr>
              <a:t>quietly</a:t>
            </a: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 through the mouth. </a:t>
            </a:r>
          </a:p>
        </p:txBody>
      </p:sp>
      <p:pic>
        <p:nvPicPr>
          <p:cNvPr id="9220" name="Picture 4" descr="Image result for inha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433862"/>
            <a:ext cx="3624263" cy="216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79091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Ask permission to touch your partner</a:t>
            </a:r>
          </a:p>
        </p:txBody>
      </p:sp>
    </p:spTree>
    <p:extLst>
      <p:ext uri="{BB962C8B-B14F-4D97-AF65-F5344CB8AC3E}">
        <p14:creationId xmlns:p14="http://schemas.microsoft.com/office/powerpoint/2010/main" val="32707949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Once </a:t>
            </a:r>
            <a:r>
              <a:rPr lang="en-GB" dirty="0"/>
              <a:t>upon a time there lived a Princess called Elsa and her sisters name was Anna.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Butterfly</a:t>
            </a:r>
          </a:p>
        </p:txBody>
      </p:sp>
      <p:sp>
        <p:nvSpPr>
          <p:cNvPr id="4" name="AutoShape 2" descr="Image result for froze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Image result for froze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636912"/>
            <a:ext cx="5336006" cy="24646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EC454E-F5AD-437B-B972-4990E04232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6256" y="186320"/>
            <a:ext cx="2073380" cy="1079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1918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She was called the Snow Queen because she had special powers to freeze things.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Frog</a:t>
            </a:r>
          </a:p>
        </p:txBody>
      </p:sp>
      <p:sp>
        <p:nvSpPr>
          <p:cNvPr id="4" name="AutoShape 2" descr="Image result for froze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Related imag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0662" y="2852936"/>
            <a:ext cx="3876675" cy="233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2209E92-EDAA-4B2F-A77B-56D97A9F28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0272" y="100419"/>
            <a:ext cx="1904446" cy="1127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4882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One day, by accident, Elsa froze the whole kingdom so it was an eternal winter.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Swan</a:t>
            </a:r>
          </a:p>
        </p:txBody>
      </p:sp>
      <p:sp>
        <p:nvSpPr>
          <p:cNvPr id="4" name="AutoShape 2" descr="Image result for frozen kingd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780928"/>
            <a:ext cx="5287779" cy="21533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9794C1-AFC3-4511-971A-B380FF7779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87374" y="116817"/>
            <a:ext cx="2236878" cy="1267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4216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Elsa was so upset and afraid of her powers that she ran away to hide.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Bear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615939"/>
            <a:ext cx="2841580" cy="3498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779544B-4BEC-480B-9C75-8AF4D77DDA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48264" y="102586"/>
            <a:ext cx="2049740" cy="1228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7383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Her sister Anna, looked everywhere for her. She was determined to find Elsa.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Owl</a:t>
            </a:r>
          </a:p>
        </p:txBody>
      </p:sp>
      <p:pic>
        <p:nvPicPr>
          <p:cNvPr id="6146" name="Picture 2" descr="Image result for anna finding els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9471" y="2636912"/>
            <a:ext cx="6308928" cy="2812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3CAB3F8-4ED0-46B0-B2D0-E01FEEA8F8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57329" y="83389"/>
            <a:ext cx="2086671" cy="1366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0464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Along came a  magical snowman Olaf, and a mountaineer Kristoff with his reindeer, Sven.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Ant</a:t>
            </a:r>
          </a:p>
        </p:txBody>
      </p:sp>
      <p:sp>
        <p:nvSpPr>
          <p:cNvPr id="4" name="AutoShape 2" descr="Image result for kristoff sven and ola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6" descr="Image result for kristoff sven and olaf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5392" y="2492896"/>
            <a:ext cx="3669973" cy="36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187F876-AF72-4F03-B567-50C5AC579A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42672" y="136953"/>
            <a:ext cx="1966835" cy="1269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3641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They searched high and low, over mountains and through forests with magic at every turn.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Snake</a:t>
            </a:r>
          </a:p>
        </p:txBody>
      </p:sp>
      <p:sp>
        <p:nvSpPr>
          <p:cNvPr id="4" name="AutoShape 2" descr="Image result for snowy mountains froze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8411" y="2492896"/>
            <a:ext cx="4067175" cy="382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3281EB3-BAAB-4B9C-9C25-27B8669052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2280" y="80091"/>
            <a:ext cx="1942049" cy="129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8107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Finally, they found Elsa, but she couldn’t control her powers and Anna became frozen!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Swan</a:t>
            </a:r>
          </a:p>
        </p:txBody>
      </p:sp>
      <p:sp>
        <p:nvSpPr>
          <p:cNvPr id="4" name="AutoShape 5" descr="Image result for elsa freezing ann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1197" y="2780928"/>
            <a:ext cx="5648325" cy="249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E03D89A-1FA2-4CDC-8B3B-AC7DEDF8D7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87374" y="116817"/>
            <a:ext cx="2236878" cy="1267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2755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Elsa was really upset and hugged her. Their love broke the spell. The kingdom melted and everyone celebrated.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Cat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068960"/>
            <a:ext cx="3200400" cy="269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AutoShape 4" descr="Image result for frozen kingd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372631"/>
            <a:ext cx="4958401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74A61D3-7970-4FC1-8A94-A195F022D3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49430" y="121494"/>
            <a:ext cx="1538615" cy="936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74531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Say thank you to each other!</a:t>
            </a:r>
          </a:p>
        </p:txBody>
      </p:sp>
    </p:spTree>
    <p:extLst>
      <p:ext uri="{BB962C8B-B14F-4D97-AF65-F5344CB8AC3E}">
        <p14:creationId xmlns:p14="http://schemas.microsoft.com/office/powerpoint/2010/main" val="127730639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55B48439B091E4FB9E581B5410A5F30" ma:contentTypeVersion="18" ma:contentTypeDescription="Create a new document." ma:contentTypeScope="" ma:versionID="24eebb5e876bdfd7520790acaccef074">
  <xsd:schema xmlns:xsd="http://www.w3.org/2001/XMLSchema" xmlns:xs="http://www.w3.org/2001/XMLSchema" xmlns:p="http://schemas.microsoft.com/office/2006/metadata/properties" xmlns:ns2="ef7ad091-e0d7-4827-b4c9-cd207519b062" xmlns:ns3="cfb119de-823f-4054-bd5d-cdda85913747" targetNamespace="http://schemas.microsoft.com/office/2006/metadata/properties" ma:root="true" ma:fieldsID="2dce2e514d6deaeda2d7afe80e80f470" ns2:_="" ns3:_="">
    <xsd:import namespace="ef7ad091-e0d7-4827-b4c9-cd207519b062"/>
    <xsd:import namespace="cfb119de-823f-4054-bd5d-cdda8591374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Location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f7ad091-e0d7-4827-b4c9-cd207519b0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c407fddb-1fd0-41f2-bd4a-cd25122da3e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b119de-823f-4054-bd5d-cdda85913747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8f6bdd47-314d-4b12-9c3d-7a891018e24a}" ma:internalName="TaxCatchAll" ma:showField="CatchAllData" ma:web="cfb119de-823f-4054-bd5d-cdda8591374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fb119de-823f-4054-bd5d-cdda85913747" xsi:nil="true"/>
    <lcf76f155ced4ddcb4097134ff3c332f xmlns="ef7ad091-e0d7-4827-b4c9-cd207519b06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495C23E-1B4D-4309-8F45-7CC01F26B004}"/>
</file>

<file path=customXml/itemProps2.xml><?xml version="1.0" encoding="utf-8"?>
<ds:datastoreItem xmlns:ds="http://schemas.openxmlformats.org/officeDocument/2006/customXml" ds:itemID="{772F21DF-6554-44D5-9CED-612719C5F3F3}"/>
</file>

<file path=customXml/itemProps3.xml><?xml version="1.0" encoding="utf-8"?>
<ds:datastoreItem xmlns:ds="http://schemas.openxmlformats.org/officeDocument/2006/customXml" ds:itemID="{843267A9-78B7-4C7B-AE27-6C20436EC975}"/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64</TotalTime>
  <Words>230</Words>
  <Application>Microsoft Office PowerPoint</Application>
  <PresentationFormat>On-screen Show (4:3)</PresentationFormat>
  <Paragraphs>38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Lucida Sans Unicode</vt:lpstr>
      <vt:lpstr>Verdana</vt:lpstr>
      <vt:lpstr>Wingdings 2</vt:lpstr>
      <vt:lpstr>Wingdings 3</vt:lpstr>
      <vt:lpstr>Concourse</vt:lpstr>
      <vt:lpstr>Frozen</vt:lpstr>
      <vt:lpstr>Breathing x3</vt:lpstr>
      <vt:lpstr>Ask permission to touch your partner</vt:lpstr>
      <vt:lpstr>The Butterfly</vt:lpstr>
      <vt:lpstr>The Frog</vt:lpstr>
      <vt:lpstr>The Swan</vt:lpstr>
      <vt:lpstr>The Bear</vt:lpstr>
      <vt:lpstr>The Owl</vt:lpstr>
      <vt:lpstr>The Ant</vt:lpstr>
      <vt:lpstr>The Snake</vt:lpstr>
      <vt:lpstr>The Swan</vt:lpstr>
      <vt:lpstr>The Cat</vt:lpstr>
      <vt:lpstr>Say thank you to each other!</vt:lpstr>
    </vt:vector>
  </TitlesOfParts>
  <Company>Reading Borough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Webster, Sophie</dc:creator>
  <cp:lastModifiedBy>Webster, Sophie</cp:lastModifiedBy>
  <cp:revision>21</cp:revision>
  <dcterms:created xsi:type="dcterms:W3CDTF">2019-02-25T10:42:19Z</dcterms:created>
  <dcterms:modified xsi:type="dcterms:W3CDTF">2022-07-19T20:32:24Z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lassificationName">
    <vt:lpwstr>Unclassified</vt:lpwstr>
  </property>
  <property fmtid="{D5CDD505-2E9C-101B-9397-08002B2CF9AE}" pid="3" name="ClassificationMarking">
    <vt:lpwstr>Classification: UNCLASSIFIED</vt:lpwstr>
  </property>
  <property fmtid="{D5CDD505-2E9C-101B-9397-08002B2CF9AE}" pid="4" name="ClassificationMadeExternally">
    <vt:lpwstr>Yes</vt:lpwstr>
  </property>
  <property fmtid="{D5CDD505-2E9C-101B-9397-08002B2CF9AE}" pid="5" name="ClassificationMadeBy">
    <vt:lpwstr>RBC\webssop</vt:lpwstr>
  </property>
  <property fmtid="{D5CDD505-2E9C-101B-9397-08002B2CF9AE}" pid="6" name="ClassificationMadeOn">
    <vt:filetime>2019-09-19T11:52:46Z</vt:filetime>
  </property>
  <property fmtid="{D5CDD505-2E9C-101B-9397-08002B2CF9AE}" pid="7" name="ContentTypeId">
    <vt:lpwstr>0x010100E55B48439B091E4FB9E581B5410A5F30</vt:lpwstr>
  </property>
</Properties>
</file>