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8" r:id="rId3"/>
    <p:sldId id="259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6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63B517-7646-467E-BBF6-FB5E6C92E0B6}" v="20" dt="2022-07-20T10:52:21.2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6663B517-7646-467E-BBF6-FB5E6C92E0B6}"/>
    <pc:docChg chg="modSld">
      <pc:chgData name="Webster, Sophie" userId="8f54c3f2-0e58-4675-a597-e349d297757b" providerId="ADAL" clId="{6663B517-7646-467E-BBF6-FB5E6C92E0B6}" dt="2022-07-20T12:54:36.933" v="213" actId="20577"/>
      <pc:docMkLst>
        <pc:docMk/>
      </pc:docMkLst>
      <pc:sldChg chg="modSp mod">
        <pc:chgData name="Webster, Sophie" userId="8f54c3f2-0e58-4675-a597-e349d297757b" providerId="ADAL" clId="{6663B517-7646-467E-BBF6-FB5E6C92E0B6}" dt="2022-07-20T12:54:36.933" v="213" actId="20577"/>
        <pc:sldMkLst>
          <pc:docMk/>
          <pc:sldMk cId="2910159628" sldId="256"/>
        </pc:sldMkLst>
        <pc:spChg chg="mod">
          <ac:chgData name="Webster, Sophie" userId="8f54c3f2-0e58-4675-a597-e349d297757b" providerId="ADAL" clId="{6663B517-7646-467E-BBF6-FB5E6C92E0B6}" dt="2022-07-20T12:54:36.933" v="213" actId="20577"/>
          <ac:spMkLst>
            <pc:docMk/>
            <pc:sldMk cId="2910159628" sldId="256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6663B517-7646-467E-BBF6-FB5E6C92E0B6}" dt="2022-07-20T10:51:04.701" v="175" actId="20577"/>
        <pc:sldMkLst>
          <pc:docMk/>
          <pc:sldMk cId="1771261856" sldId="261"/>
        </pc:sldMkLst>
        <pc:spChg chg="mod">
          <ac:chgData name="Webster, Sophie" userId="8f54c3f2-0e58-4675-a597-e349d297757b" providerId="ADAL" clId="{6663B517-7646-467E-BBF6-FB5E6C92E0B6}" dt="2022-07-20T10:51:04.701" v="175" actId="20577"/>
          <ac:spMkLst>
            <pc:docMk/>
            <pc:sldMk cId="1771261856" sldId="261"/>
            <ac:spMk id="4" creationId="{00000000-0000-0000-0000-000000000000}"/>
          </ac:spMkLst>
        </pc:spChg>
        <pc:spChg chg="mod">
          <ac:chgData name="Webster, Sophie" userId="8f54c3f2-0e58-4675-a597-e349d297757b" providerId="ADAL" clId="{6663B517-7646-467E-BBF6-FB5E6C92E0B6}" dt="2022-07-20T10:47:51.927" v="34" actId="20577"/>
          <ac:spMkLst>
            <pc:docMk/>
            <pc:sldMk cId="1771261856" sldId="261"/>
            <ac:spMk id="5" creationId="{00000000-0000-0000-0000-000000000000}"/>
          </ac:spMkLst>
        </pc:spChg>
        <pc:picChg chg="add mod">
          <ac:chgData name="Webster, Sophie" userId="8f54c3f2-0e58-4675-a597-e349d297757b" providerId="ADAL" clId="{6663B517-7646-467E-BBF6-FB5E6C92E0B6}" dt="2022-07-20T10:51:00.592" v="165"/>
          <ac:picMkLst>
            <pc:docMk/>
            <pc:sldMk cId="1771261856" sldId="261"/>
            <ac:picMk id="6" creationId="{0B9CFC9F-EF2C-4A25-92B6-FEB815668A24}"/>
          </ac:picMkLst>
        </pc:picChg>
        <pc:picChg chg="del">
          <ac:chgData name="Webster, Sophie" userId="8f54c3f2-0e58-4675-a597-e349d297757b" providerId="ADAL" clId="{6663B517-7646-467E-BBF6-FB5E6C92E0B6}" dt="2022-07-20T10:51:00.252" v="164" actId="478"/>
          <ac:picMkLst>
            <pc:docMk/>
            <pc:sldMk cId="1771261856" sldId="261"/>
            <ac:picMk id="7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6663B517-7646-467E-BBF6-FB5E6C92E0B6}" dt="2022-07-20T10:50:21.552" v="163" actId="20577"/>
        <pc:sldMkLst>
          <pc:docMk/>
          <pc:sldMk cId="3919740588" sldId="262"/>
        </pc:sldMkLst>
        <pc:spChg chg="mod">
          <ac:chgData name="Webster, Sophie" userId="8f54c3f2-0e58-4675-a597-e349d297757b" providerId="ADAL" clId="{6663B517-7646-467E-BBF6-FB5E6C92E0B6}" dt="2022-07-20T10:50:21.552" v="163" actId="20577"/>
          <ac:spMkLst>
            <pc:docMk/>
            <pc:sldMk cId="3919740588" sldId="262"/>
            <ac:spMk id="3" creationId="{00000000-0000-0000-0000-000000000000}"/>
          </ac:spMkLst>
        </pc:spChg>
        <pc:picChg chg="del">
          <ac:chgData name="Webster, Sophie" userId="8f54c3f2-0e58-4675-a597-e349d297757b" providerId="ADAL" clId="{6663B517-7646-467E-BBF6-FB5E6C92E0B6}" dt="2022-07-20T10:50:16.976" v="151" actId="478"/>
          <ac:picMkLst>
            <pc:docMk/>
            <pc:sldMk cId="3919740588" sldId="262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6663B517-7646-467E-BBF6-FB5E6C92E0B6}" dt="2022-07-20T10:50:17.450" v="152"/>
          <ac:picMkLst>
            <pc:docMk/>
            <pc:sldMk cId="3919740588" sldId="262"/>
            <ac:picMk id="7" creationId="{8A6A6565-2520-4FF0-818B-71A943B7D7DC}"/>
          </ac:picMkLst>
        </pc:picChg>
      </pc:sldChg>
      <pc:sldChg chg="addSp delSp modSp mod">
        <pc:chgData name="Webster, Sophie" userId="8f54c3f2-0e58-4675-a597-e349d297757b" providerId="ADAL" clId="{6663B517-7646-467E-BBF6-FB5E6C92E0B6}" dt="2022-07-20T10:46:11.827" v="12" actId="20577"/>
        <pc:sldMkLst>
          <pc:docMk/>
          <pc:sldMk cId="1070771806" sldId="263"/>
        </pc:sldMkLst>
        <pc:spChg chg="mod">
          <ac:chgData name="Webster, Sophie" userId="8f54c3f2-0e58-4675-a597-e349d297757b" providerId="ADAL" clId="{6663B517-7646-467E-BBF6-FB5E6C92E0B6}" dt="2022-07-20T10:46:11.827" v="12" actId="20577"/>
          <ac:spMkLst>
            <pc:docMk/>
            <pc:sldMk cId="1070771806" sldId="263"/>
            <ac:spMk id="3" creationId="{00000000-0000-0000-0000-000000000000}"/>
          </ac:spMkLst>
        </pc:spChg>
        <pc:picChg chg="del">
          <ac:chgData name="Webster, Sophie" userId="8f54c3f2-0e58-4675-a597-e349d297757b" providerId="ADAL" clId="{6663B517-7646-467E-BBF6-FB5E6C92E0B6}" dt="2022-07-20T10:46:07.330" v="0" actId="478"/>
          <ac:picMkLst>
            <pc:docMk/>
            <pc:sldMk cId="1070771806" sldId="263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6663B517-7646-467E-BBF6-FB5E6C92E0B6}" dt="2022-07-20T10:46:07.735" v="1"/>
          <ac:picMkLst>
            <pc:docMk/>
            <pc:sldMk cId="1070771806" sldId="263"/>
            <ac:picMk id="7" creationId="{AA5471BB-A650-4B4B-9392-F7F3566BDBED}"/>
          </ac:picMkLst>
        </pc:picChg>
      </pc:sldChg>
      <pc:sldChg chg="addSp delSp modSp mod">
        <pc:chgData name="Webster, Sophie" userId="8f54c3f2-0e58-4675-a597-e349d297757b" providerId="ADAL" clId="{6663B517-7646-467E-BBF6-FB5E6C92E0B6}" dt="2022-07-20T10:50:01.627" v="150" actId="20577"/>
        <pc:sldMkLst>
          <pc:docMk/>
          <pc:sldMk cId="1408913563" sldId="264"/>
        </pc:sldMkLst>
        <pc:spChg chg="mod">
          <ac:chgData name="Webster, Sophie" userId="8f54c3f2-0e58-4675-a597-e349d297757b" providerId="ADAL" clId="{6663B517-7646-467E-BBF6-FB5E6C92E0B6}" dt="2022-07-20T10:48:19.545" v="50" actId="20577"/>
          <ac:spMkLst>
            <pc:docMk/>
            <pc:sldMk cId="1408913563" sldId="264"/>
            <ac:spMk id="2" creationId="{00000000-0000-0000-0000-000000000000}"/>
          </ac:spMkLst>
        </pc:spChg>
        <pc:spChg chg="mod">
          <ac:chgData name="Webster, Sophie" userId="8f54c3f2-0e58-4675-a597-e349d297757b" providerId="ADAL" clId="{6663B517-7646-467E-BBF6-FB5E6C92E0B6}" dt="2022-07-20T10:50:01.627" v="150" actId="20577"/>
          <ac:spMkLst>
            <pc:docMk/>
            <pc:sldMk cId="1408913563" sldId="264"/>
            <ac:spMk id="3" creationId="{00000000-0000-0000-0000-000000000000}"/>
          </ac:spMkLst>
        </pc:spChg>
        <pc:picChg chg="del">
          <ac:chgData name="Webster, Sophie" userId="8f54c3f2-0e58-4675-a597-e349d297757b" providerId="ADAL" clId="{6663B517-7646-467E-BBF6-FB5E6C92E0B6}" dt="2022-07-20T10:49:57.988" v="137" actId="478"/>
          <ac:picMkLst>
            <pc:docMk/>
            <pc:sldMk cId="1408913563" sldId="264"/>
            <ac:picMk id="7" creationId="{00000000-0000-0000-0000-000000000000}"/>
          </ac:picMkLst>
        </pc:picChg>
        <pc:picChg chg="add mod">
          <ac:chgData name="Webster, Sophie" userId="8f54c3f2-0e58-4675-a597-e349d297757b" providerId="ADAL" clId="{6663B517-7646-467E-BBF6-FB5E6C92E0B6}" dt="2022-07-20T10:49:58.428" v="138"/>
          <ac:picMkLst>
            <pc:docMk/>
            <pc:sldMk cId="1408913563" sldId="264"/>
            <ac:picMk id="8" creationId="{29B52784-AD23-4A71-B189-45B4A2834359}"/>
          </ac:picMkLst>
        </pc:picChg>
      </pc:sldChg>
      <pc:sldChg chg="addSp delSp modSp mod">
        <pc:chgData name="Webster, Sophie" userId="8f54c3f2-0e58-4675-a597-e349d297757b" providerId="ADAL" clId="{6663B517-7646-467E-BBF6-FB5E6C92E0B6}" dt="2022-07-20T10:51:31.866" v="185" actId="20577"/>
        <pc:sldMkLst>
          <pc:docMk/>
          <pc:sldMk cId="1372670160" sldId="265"/>
        </pc:sldMkLst>
        <pc:spChg chg="mod">
          <ac:chgData name="Webster, Sophie" userId="8f54c3f2-0e58-4675-a597-e349d297757b" providerId="ADAL" clId="{6663B517-7646-467E-BBF6-FB5E6C92E0B6}" dt="2022-07-20T10:48:34.567" v="71" actId="20577"/>
          <ac:spMkLst>
            <pc:docMk/>
            <pc:sldMk cId="1372670160" sldId="265"/>
            <ac:spMk id="2" creationId="{00000000-0000-0000-0000-000000000000}"/>
          </ac:spMkLst>
        </pc:spChg>
        <pc:spChg chg="mod">
          <ac:chgData name="Webster, Sophie" userId="8f54c3f2-0e58-4675-a597-e349d297757b" providerId="ADAL" clId="{6663B517-7646-467E-BBF6-FB5E6C92E0B6}" dt="2022-07-20T10:51:31.866" v="185" actId="20577"/>
          <ac:spMkLst>
            <pc:docMk/>
            <pc:sldMk cId="1372670160" sldId="265"/>
            <ac:spMk id="3" creationId="{00000000-0000-0000-0000-000000000000}"/>
          </ac:spMkLst>
        </pc:spChg>
        <pc:picChg chg="del">
          <ac:chgData name="Webster, Sophie" userId="8f54c3f2-0e58-4675-a597-e349d297757b" providerId="ADAL" clId="{6663B517-7646-467E-BBF6-FB5E6C92E0B6}" dt="2022-07-20T10:51:29.122" v="176" actId="478"/>
          <ac:picMkLst>
            <pc:docMk/>
            <pc:sldMk cId="1372670160" sldId="265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6663B517-7646-467E-BBF6-FB5E6C92E0B6}" dt="2022-07-20T10:51:29.498" v="177"/>
          <ac:picMkLst>
            <pc:docMk/>
            <pc:sldMk cId="1372670160" sldId="265"/>
            <ac:picMk id="5" creationId="{13BC8EDE-2027-44F0-BA40-E6DCFDBCF82E}"/>
          </ac:picMkLst>
        </pc:picChg>
      </pc:sldChg>
      <pc:sldChg chg="addSp delSp modSp mod">
        <pc:chgData name="Webster, Sophie" userId="8f54c3f2-0e58-4675-a597-e349d297757b" providerId="ADAL" clId="{6663B517-7646-467E-BBF6-FB5E6C92E0B6}" dt="2022-07-20T10:48:49.684" v="73" actId="20577"/>
        <pc:sldMkLst>
          <pc:docMk/>
          <pc:sldMk cId="4016712609" sldId="266"/>
        </pc:sldMkLst>
        <pc:spChg chg="mod">
          <ac:chgData name="Webster, Sophie" userId="8f54c3f2-0e58-4675-a597-e349d297757b" providerId="ADAL" clId="{6663B517-7646-467E-BBF6-FB5E6C92E0B6}" dt="2022-07-20T10:48:49.684" v="73" actId="20577"/>
          <ac:spMkLst>
            <pc:docMk/>
            <pc:sldMk cId="4016712609" sldId="266"/>
            <ac:spMk id="2" creationId="{00000000-0000-0000-0000-000000000000}"/>
          </ac:spMkLst>
        </pc:spChg>
        <pc:spChg chg="mod">
          <ac:chgData name="Webster, Sophie" userId="8f54c3f2-0e58-4675-a597-e349d297757b" providerId="ADAL" clId="{6663B517-7646-467E-BBF6-FB5E6C92E0B6}" dt="2022-07-20T10:46:35.290" v="23" actId="20577"/>
          <ac:spMkLst>
            <pc:docMk/>
            <pc:sldMk cId="4016712609" sldId="266"/>
            <ac:spMk id="3" creationId="{00000000-0000-0000-0000-000000000000}"/>
          </ac:spMkLst>
        </pc:spChg>
        <pc:picChg chg="del">
          <ac:chgData name="Webster, Sophie" userId="8f54c3f2-0e58-4675-a597-e349d297757b" providerId="ADAL" clId="{6663B517-7646-467E-BBF6-FB5E6C92E0B6}" dt="2022-07-20T10:46:31.579" v="13" actId="478"/>
          <ac:picMkLst>
            <pc:docMk/>
            <pc:sldMk cId="4016712609" sldId="266"/>
            <ac:picMk id="4" creationId="{00000000-0000-0000-0000-000000000000}"/>
          </ac:picMkLst>
        </pc:picChg>
        <pc:picChg chg="add mod">
          <ac:chgData name="Webster, Sophie" userId="8f54c3f2-0e58-4675-a597-e349d297757b" providerId="ADAL" clId="{6663B517-7646-467E-BBF6-FB5E6C92E0B6}" dt="2022-07-20T10:46:32.073" v="14"/>
          <ac:picMkLst>
            <pc:docMk/>
            <pc:sldMk cId="4016712609" sldId="266"/>
            <ac:picMk id="5" creationId="{41E50630-7BE9-4AC1-A632-330489ADA597}"/>
          </ac:picMkLst>
        </pc:picChg>
      </pc:sldChg>
      <pc:sldChg chg="addSp delSp modSp mod">
        <pc:chgData name="Webster, Sophie" userId="8f54c3f2-0e58-4675-a597-e349d297757b" providerId="ADAL" clId="{6663B517-7646-467E-BBF6-FB5E6C92E0B6}" dt="2022-07-20T10:52:09.585" v="203" actId="20577"/>
        <pc:sldMkLst>
          <pc:docMk/>
          <pc:sldMk cId="2740946593" sldId="267"/>
        </pc:sldMkLst>
        <pc:spChg chg="mod">
          <ac:chgData name="Webster, Sophie" userId="8f54c3f2-0e58-4675-a597-e349d297757b" providerId="ADAL" clId="{6663B517-7646-467E-BBF6-FB5E6C92E0B6}" dt="2022-07-20T10:48:59.651" v="74" actId="20577"/>
          <ac:spMkLst>
            <pc:docMk/>
            <pc:sldMk cId="2740946593" sldId="267"/>
            <ac:spMk id="2" creationId="{00000000-0000-0000-0000-000000000000}"/>
          </ac:spMkLst>
        </pc:spChg>
        <pc:spChg chg="mod">
          <ac:chgData name="Webster, Sophie" userId="8f54c3f2-0e58-4675-a597-e349d297757b" providerId="ADAL" clId="{6663B517-7646-467E-BBF6-FB5E6C92E0B6}" dt="2022-07-20T10:52:09.585" v="203" actId="20577"/>
          <ac:spMkLst>
            <pc:docMk/>
            <pc:sldMk cId="2740946593" sldId="267"/>
            <ac:spMk id="3" creationId="{00000000-0000-0000-0000-000000000000}"/>
          </ac:spMkLst>
        </pc:spChg>
        <pc:picChg chg="del">
          <ac:chgData name="Webster, Sophie" userId="8f54c3f2-0e58-4675-a597-e349d297757b" providerId="ADAL" clId="{6663B517-7646-467E-BBF6-FB5E6C92E0B6}" dt="2022-07-20T10:52:04.898" v="186" actId="478"/>
          <ac:picMkLst>
            <pc:docMk/>
            <pc:sldMk cId="2740946593" sldId="267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6663B517-7646-467E-BBF6-FB5E6C92E0B6}" dt="2022-07-20T10:52:05.324" v="187"/>
          <ac:picMkLst>
            <pc:docMk/>
            <pc:sldMk cId="2740946593" sldId="267"/>
            <ac:picMk id="7" creationId="{CFE5BC65-AF78-404D-82C2-1F3CC4500A05}"/>
          </ac:picMkLst>
        </pc:picChg>
        <pc:picChg chg="mod">
          <ac:chgData name="Webster, Sophie" userId="8f54c3f2-0e58-4675-a597-e349d297757b" providerId="ADAL" clId="{6663B517-7646-467E-BBF6-FB5E6C92E0B6}" dt="2022-07-20T10:49:02.476" v="75" actId="1076"/>
          <ac:picMkLst>
            <pc:docMk/>
            <pc:sldMk cId="2740946593" sldId="267"/>
            <ac:picMk id="8194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6663B517-7646-467E-BBF6-FB5E6C92E0B6}" dt="2022-07-20T10:52:24.037" v="212" actId="20577"/>
        <pc:sldMkLst>
          <pc:docMk/>
          <pc:sldMk cId="3478355559" sldId="268"/>
        </pc:sldMkLst>
        <pc:spChg chg="mod">
          <ac:chgData name="Webster, Sophie" userId="8f54c3f2-0e58-4675-a597-e349d297757b" providerId="ADAL" clId="{6663B517-7646-467E-BBF6-FB5E6C92E0B6}" dt="2022-07-20T10:49:20.116" v="101" actId="20577"/>
          <ac:spMkLst>
            <pc:docMk/>
            <pc:sldMk cId="3478355559" sldId="268"/>
            <ac:spMk id="2" creationId="{00000000-0000-0000-0000-000000000000}"/>
          </ac:spMkLst>
        </pc:spChg>
        <pc:spChg chg="mod">
          <ac:chgData name="Webster, Sophie" userId="8f54c3f2-0e58-4675-a597-e349d297757b" providerId="ADAL" clId="{6663B517-7646-467E-BBF6-FB5E6C92E0B6}" dt="2022-07-20T10:52:24.037" v="212" actId="20577"/>
          <ac:spMkLst>
            <pc:docMk/>
            <pc:sldMk cId="3478355559" sldId="268"/>
            <ac:spMk id="3" creationId="{00000000-0000-0000-0000-000000000000}"/>
          </ac:spMkLst>
        </pc:spChg>
        <pc:picChg chg="del">
          <ac:chgData name="Webster, Sophie" userId="8f54c3f2-0e58-4675-a597-e349d297757b" providerId="ADAL" clId="{6663B517-7646-467E-BBF6-FB5E6C92E0B6}" dt="2022-07-20T10:52:20.925" v="204" actId="478"/>
          <ac:picMkLst>
            <pc:docMk/>
            <pc:sldMk cId="3478355559" sldId="268"/>
            <ac:picMk id="6" creationId="{00000000-0000-0000-0000-000000000000}"/>
          </ac:picMkLst>
        </pc:picChg>
        <pc:picChg chg="add mod">
          <ac:chgData name="Webster, Sophie" userId="8f54c3f2-0e58-4675-a597-e349d297757b" providerId="ADAL" clId="{6663B517-7646-467E-BBF6-FB5E6C92E0B6}" dt="2022-07-20T10:52:21.234" v="205"/>
          <ac:picMkLst>
            <pc:docMk/>
            <pc:sldMk cId="3478355559" sldId="268"/>
            <ac:picMk id="7" creationId="{DA07B38A-5394-4438-8C7F-39DC67C6CFCE}"/>
          </ac:picMkLst>
        </pc:picChg>
        <pc:picChg chg="mod">
          <ac:chgData name="Webster, Sophie" userId="8f54c3f2-0e58-4675-a597-e349d297757b" providerId="ADAL" clId="{6663B517-7646-467E-BBF6-FB5E6C92E0B6}" dt="2022-07-20T10:49:23.259" v="102" actId="1076"/>
          <ac:picMkLst>
            <pc:docMk/>
            <pc:sldMk cId="3478355559" sldId="268"/>
            <ac:picMk id="7170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6663B517-7646-467E-BBF6-FB5E6C92E0B6}" dt="2022-07-20T10:49:33.940" v="136" actId="20577"/>
        <pc:sldMkLst>
          <pc:docMk/>
          <pc:sldMk cId="3399846900" sldId="269"/>
        </pc:sldMkLst>
        <pc:spChg chg="mod">
          <ac:chgData name="Webster, Sophie" userId="8f54c3f2-0e58-4675-a597-e349d297757b" providerId="ADAL" clId="{6663B517-7646-467E-BBF6-FB5E6C92E0B6}" dt="2022-07-20T10:49:33.940" v="136" actId="20577"/>
          <ac:spMkLst>
            <pc:docMk/>
            <pc:sldMk cId="3399846900" sldId="269"/>
            <ac:spMk id="2" creationId="{00000000-0000-0000-0000-000000000000}"/>
          </ac:spMkLst>
        </pc:spChg>
        <pc:spChg chg="mod">
          <ac:chgData name="Webster, Sophie" userId="8f54c3f2-0e58-4675-a597-e349d297757b" providerId="ADAL" clId="{6663B517-7646-467E-BBF6-FB5E6C92E0B6}" dt="2022-07-20T10:47:32.458" v="33" actId="20577"/>
          <ac:spMkLst>
            <pc:docMk/>
            <pc:sldMk cId="3399846900" sldId="269"/>
            <ac:spMk id="3" creationId="{00000000-0000-0000-0000-000000000000}"/>
          </ac:spMkLst>
        </pc:spChg>
        <pc:picChg chg="del">
          <ac:chgData name="Webster, Sophie" userId="8f54c3f2-0e58-4675-a597-e349d297757b" providerId="ADAL" clId="{6663B517-7646-467E-BBF6-FB5E6C92E0B6}" dt="2022-07-20T10:47:29.432" v="24" actId="478"/>
          <ac:picMkLst>
            <pc:docMk/>
            <pc:sldMk cId="3399846900" sldId="269"/>
            <ac:picMk id="5" creationId="{00000000-0000-0000-0000-000000000000}"/>
          </ac:picMkLst>
        </pc:picChg>
        <pc:picChg chg="add mod">
          <ac:chgData name="Webster, Sophie" userId="8f54c3f2-0e58-4675-a597-e349d297757b" providerId="ADAL" clId="{6663B517-7646-467E-BBF6-FB5E6C92E0B6}" dt="2022-07-20T10:47:29.861" v="25"/>
          <ac:picMkLst>
            <pc:docMk/>
            <pc:sldMk cId="3399846900" sldId="269"/>
            <ac:picMk id="6" creationId="{C2E1FF84-C996-408E-8DA5-D26EEB4D525D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F12411-DECA-4E4F-BBFE-AE9B6408993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891AA-A9F4-4200-8494-B4F4C9E93F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05350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954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37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686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114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261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125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2390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5152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2516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60C9D-97F3-4D28-BE70-7B932006412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1291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4028" y="2348880"/>
            <a:ext cx="7772400" cy="1829761"/>
          </a:xfrm>
        </p:spPr>
        <p:txBody>
          <a:bodyPr/>
          <a:lstStyle/>
          <a:p>
            <a:r>
              <a:rPr lang="en-GB" dirty="0"/>
              <a:t>Jack and The Bean Stalk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7793" y="4221088"/>
            <a:ext cx="7772400" cy="72008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jack and the beanstalk short sto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245" y="548680"/>
            <a:ext cx="422446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159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Once upon a time there was a boy called Jack. He lived with his mother. They were very poor. All they had was a cow.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68960"/>
            <a:ext cx="5240848" cy="25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5471BB-A650-4B4B-9392-F7F3566BDB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2320" y="131891"/>
            <a:ext cx="1532435" cy="100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771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morning, Jack’s mother told Jack to take their cow to market and sell her. </a:t>
            </a:r>
          </a:p>
          <a:p>
            <a:r>
              <a:rPr lang="en-GB" dirty="0"/>
              <a:t>On the way, Jack met a man. He gave Jack some magic beans for the cow.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356992"/>
            <a:ext cx="5459324" cy="24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9CFC9F-EF2C-4A25-92B6-FEB815668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264" y="102586"/>
            <a:ext cx="2049740" cy="122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61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Jack took the beans and went back home. When Jack’s mother saw the beans she was very angry. She threw the beans out of the window.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138" y="3303170"/>
            <a:ext cx="5939669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6A6565-2520-4FF0-818B-71A943B7D7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21097"/>
            <a:ext cx="2009103" cy="129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740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next morning, Jack looked out of the window. There was a giant beanstalk. He went outside and started to climb the beanstalk.</a:t>
            </a:r>
          </a:p>
          <a:p>
            <a:r>
              <a:rPr lang="en-GB" dirty="0"/>
              <a:t>He climbed up to the sky, through the clouds. Then Jack saw a beautiful castle so he went inside.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394" y="4149080"/>
            <a:ext cx="2305494" cy="2537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707" y="2276872"/>
            <a:ext cx="1581815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B52784-AD23-4A71-B189-45B4A28343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240" y="197839"/>
            <a:ext cx="2282005" cy="118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913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Jack heard a voice. ‘Fee, fi, </a:t>
            </a:r>
            <a:r>
              <a:rPr lang="en-GB" dirty="0" err="1"/>
              <a:t>fo</a:t>
            </a:r>
            <a:r>
              <a:rPr lang="en-GB" dirty="0"/>
              <a:t>, </a:t>
            </a:r>
            <a:r>
              <a:rPr lang="en-GB" dirty="0" err="1"/>
              <a:t>fum</a:t>
            </a:r>
            <a:r>
              <a:rPr lang="en-GB" dirty="0"/>
              <a:t>!’ Jack quickly ran into a cupboard. </a:t>
            </a:r>
          </a:p>
          <a:p>
            <a:r>
              <a:rPr lang="en-GB" dirty="0"/>
              <a:t>An enormous giant came into the room and sat down at the table. On the table there was a hen and a golden harp. </a:t>
            </a:r>
          </a:p>
          <a:p>
            <a:r>
              <a:rPr lang="en-GB" dirty="0"/>
              <a:t>‘Lay!’ said the giant. The hen laid an egg. It was made of gold. ‘Sing!’ said the giant. The harp began to sing. Soon the giant was asleep.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BC8EDE-2027-44F0-BA40-E6DCFDBCF8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0115" y="60076"/>
            <a:ext cx="2484581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670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Jack jumped out of the cupboard. He took the hen and the harp. </a:t>
            </a:r>
          </a:p>
          <a:p>
            <a:endParaRPr lang="en-GB" dirty="0"/>
          </a:p>
          <a:p>
            <a:r>
              <a:rPr lang="en-GB" dirty="0"/>
              <a:t>Suddenly, the harp sang, ‘Help, master!’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E50630-7BE9-4AC1-A632-330489ADA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116632"/>
            <a:ext cx="1726265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12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giant woke up and shouted, ‘Fee, fi, </a:t>
            </a:r>
            <a:r>
              <a:rPr lang="en-GB" dirty="0" err="1"/>
              <a:t>fo</a:t>
            </a:r>
            <a:r>
              <a:rPr lang="en-GB" dirty="0"/>
              <a:t>, </a:t>
            </a:r>
            <a:r>
              <a:rPr lang="en-GB" dirty="0" err="1"/>
              <a:t>fum</a:t>
            </a:r>
            <a:r>
              <a:rPr lang="en-GB" dirty="0"/>
              <a:t>!’ </a:t>
            </a:r>
          </a:p>
          <a:p>
            <a:r>
              <a:rPr lang="en-GB" dirty="0"/>
              <a:t>Jack ran and started climbing down the beanstalk. The giant came down after him.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182" y="3573016"/>
            <a:ext cx="3923636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E5BC65-AF78-404D-82C2-1F3CC4500A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0272" y="100419"/>
            <a:ext cx="1904446" cy="112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946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Jack shouted, ‘Mother! Help!’ </a:t>
            </a:r>
          </a:p>
          <a:p>
            <a:r>
              <a:rPr lang="en-GB" dirty="0"/>
              <a:t>Jack’s mother gave him an axe and Jack chopped down the beanstalk. The giant fell and crashed to the ground. Nobody ever saw him again.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Cat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42718"/>
            <a:ext cx="5031269" cy="2188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07B38A-5394-4438-8C7F-39DC67C6CF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430" y="121494"/>
            <a:ext cx="1538615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355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With the golden eggs and the magic harp, Jack and his mother lived happily ever after. They were happy and rich!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3074" name="Picture 2" descr="http://1.bp.blogspot.com/_mVmlYXqV-xM/RkAdcvfAy-I/AAAAAAAAABA/4KSYc3NI44E/s320/happy+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8" y="2996952"/>
            <a:ext cx="449034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E1FF84-C996-408E-8DA5-D26EEB4D52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264" y="116632"/>
            <a:ext cx="2109788" cy="119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46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658D06A-FB97-49E4-969D-260D73214249}"/>
</file>

<file path=customXml/itemProps2.xml><?xml version="1.0" encoding="utf-8"?>
<ds:datastoreItem xmlns:ds="http://schemas.openxmlformats.org/officeDocument/2006/customXml" ds:itemID="{6347C664-430F-4FE3-B355-5864E0C8DCFE}"/>
</file>

<file path=customXml/itemProps3.xml><?xml version="1.0" encoding="utf-8"?>
<ds:datastoreItem xmlns:ds="http://schemas.openxmlformats.org/officeDocument/2006/customXml" ds:itemID="{93D49FBA-5C18-4FBA-BBE3-E2EE20B258D3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86</TotalTime>
  <Words>426</Words>
  <Application>Microsoft Office PowerPoint</Application>
  <PresentationFormat>On-screen Show (4:3)</PresentationFormat>
  <Paragraphs>46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Jack and The Bean Stalk</vt:lpstr>
      <vt:lpstr>Breathing x3</vt:lpstr>
      <vt:lpstr>Ask permission to touch your partner</vt:lpstr>
      <vt:lpstr>The Owl</vt:lpstr>
      <vt:lpstr>The Bear</vt:lpstr>
      <vt:lpstr>The Ant</vt:lpstr>
      <vt:lpstr>The Butterfly</vt:lpstr>
      <vt:lpstr>The Lion</vt:lpstr>
      <vt:lpstr>The Snake</vt:lpstr>
      <vt:lpstr>The Frog</vt:lpstr>
      <vt:lpstr>The Cat</vt:lpstr>
      <vt:lpstr>The Swan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15</cp:revision>
  <dcterms:created xsi:type="dcterms:W3CDTF">2019-02-25T10:42:19Z</dcterms:created>
  <dcterms:modified xsi:type="dcterms:W3CDTF">2022-07-20T12:54:38Z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2019-09-19T11:55:15Z</vt:filetime>
  </property>
  <property fmtid="{D5CDD505-2E9C-101B-9397-08002B2CF9AE}" pid="7" name="ContentTypeId">
    <vt:lpwstr>0x010100E55B48439B091E4FB9E581B5410A5F30</vt:lpwstr>
  </property>
</Properties>
</file>