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1" r:id="rId3"/>
    <p:sldId id="272" r:id="rId4"/>
    <p:sldId id="257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47EE97-3432-4101-AADD-C29D71B64ABF}" v="13" dt="2022-07-20T11:15:21.3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1B47EE97-3432-4101-AADD-C29D71B64ABF}"/>
    <pc:docChg chg="custSel modSld">
      <pc:chgData name="Webster, Sophie" userId="8f54c3f2-0e58-4675-a597-e349d297757b" providerId="ADAL" clId="{1B47EE97-3432-4101-AADD-C29D71B64ABF}" dt="2022-07-20T11:15:32.496" v="164" actId="20577"/>
      <pc:docMkLst>
        <pc:docMk/>
      </pc:docMkLst>
      <pc:sldChg chg="delSp modSp mod">
        <pc:chgData name="Webster, Sophie" userId="8f54c3f2-0e58-4675-a597-e349d297757b" providerId="ADAL" clId="{1B47EE97-3432-4101-AADD-C29D71B64ABF}" dt="2022-07-20T11:15:32.496" v="164" actId="20577"/>
        <pc:sldMkLst>
          <pc:docMk/>
          <pc:sldMk cId="1643423142" sldId="256"/>
        </pc:sldMkLst>
        <pc:spChg chg="mod">
          <ac:chgData name="Webster, Sophie" userId="8f54c3f2-0e58-4675-a597-e349d297757b" providerId="ADAL" clId="{1B47EE97-3432-4101-AADD-C29D71B64ABF}" dt="2022-07-20T11:15:29.371" v="162" actId="20577"/>
          <ac:spMkLst>
            <pc:docMk/>
            <pc:sldMk cId="1643423142" sldId="256"/>
            <ac:spMk id="2" creationId="{00000000-0000-0000-0000-000000000000}"/>
          </ac:spMkLst>
        </pc:spChg>
        <pc:spChg chg="mod">
          <ac:chgData name="Webster, Sophie" userId="8f54c3f2-0e58-4675-a597-e349d297757b" providerId="ADAL" clId="{1B47EE97-3432-4101-AADD-C29D71B64ABF}" dt="2022-07-20T11:15:32.496" v="164" actId="20577"/>
          <ac:spMkLst>
            <pc:docMk/>
            <pc:sldMk cId="1643423142" sldId="256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5:30.493" v="163" actId="478"/>
          <ac:picMkLst>
            <pc:docMk/>
            <pc:sldMk cId="1643423142" sldId="256"/>
            <ac:picMk id="5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4:41.115" v="142" actId="20577"/>
        <pc:sldMkLst>
          <pc:docMk/>
          <pc:sldMk cId="3647344317" sldId="257"/>
        </pc:sldMkLst>
        <pc:spChg chg="mod">
          <ac:chgData name="Webster, Sophie" userId="8f54c3f2-0e58-4675-a597-e349d297757b" providerId="ADAL" clId="{1B47EE97-3432-4101-AADD-C29D71B64ABF}" dt="2022-07-20T11:14:41.115" v="142" actId="20577"/>
          <ac:spMkLst>
            <pc:docMk/>
            <pc:sldMk cId="3647344317" sldId="257"/>
            <ac:spMk id="2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4:37.564" v="137" actId="478"/>
          <ac:picMkLst>
            <pc:docMk/>
            <pc:sldMk cId="3647344317" sldId="257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4:37.884" v="138"/>
          <ac:picMkLst>
            <pc:docMk/>
            <pc:sldMk cId="3647344317" sldId="257"/>
            <ac:picMk id="7" creationId="{B4C4637E-B46E-4CAF-AFE0-D3A61BA7E94A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3:20.534" v="91" actId="20577"/>
        <pc:sldMkLst>
          <pc:docMk/>
          <pc:sldMk cId="4236651772" sldId="258"/>
        </pc:sldMkLst>
        <pc:spChg chg="mod">
          <ac:chgData name="Webster, Sophie" userId="8f54c3f2-0e58-4675-a597-e349d297757b" providerId="ADAL" clId="{1B47EE97-3432-4101-AADD-C29D71B64ABF}" dt="2022-07-20T11:13:20.534" v="91" actId="20577"/>
          <ac:spMkLst>
            <pc:docMk/>
            <pc:sldMk cId="4236651772" sldId="258"/>
            <ac:spMk id="2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3:14.336" v="78" actId="478"/>
          <ac:picMkLst>
            <pc:docMk/>
            <pc:sldMk cId="4236651772" sldId="258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3:14.711" v="79"/>
          <ac:picMkLst>
            <pc:docMk/>
            <pc:sldMk cId="4236651772" sldId="258"/>
            <ac:picMk id="7" creationId="{626E8A6F-2B8D-4C3C-91D8-CEEA184768E1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1:13.508" v="57" actId="20577"/>
        <pc:sldMkLst>
          <pc:docMk/>
          <pc:sldMk cId="718310298" sldId="259"/>
        </pc:sldMkLst>
        <pc:spChg chg="mod">
          <ac:chgData name="Webster, Sophie" userId="8f54c3f2-0e58-4675-a597-e349d297757b" providerId="ADAL" clId="{1B47EE97-3432-4101-AADD-C29D71B64ABF}" dt="2022-07-20T11:11:13.508" v="57" actId="20577"/>
          <ac:spMkLst>
            <pc:docMk/>
            <pc:sldMk cId="718310298" sldId="259"/>
            <ac:spMk id="2" creationId="{00000000-0000-0000-0000-000000000000}"/>
          </ac:spMkLst>
        </pc:spChg>
        <pc:picChg chg="add mod">
          <ac:chgData name="Webster, Sophie" userId="8f54c3f2-0e58-4675-a597-e349d297757b" providerId="ADAL" clId="{1B47EE97-3432-4101-AADD-C29D71B64ABF}" dt="2022-07-20T11:11:08.341" v="39"/>
          <ac:picMkLst>
            <pc:docMk/>
            <pc:sldMk cId="718310298" sldId="259"/>
            <ac:picMk id="6" creationId="{31900B24-286D-437C-AF34-CE542C7B4478}"/>
          </ac:picMkLst>
        </pc:picChg>
        <pc:picChg chg="del">
          <ac:chgData name="Webster, Sophie" userId="8f54c3f2-0e58-4675-a597-e349d297757b" providerId="ADAL" clId="{1B47EE97-3432-4101-AADD-C29D71B64ABF}" dt="2022-07-20T11:11:07.934" v="38" actId="478"/>
          <ac:picMkLst>
            <pc:docMk/>
            <pc:sldMk cId="718310298" sldId="259"/>
            <ac:picMk id="7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4:27.545" v="136" actId="20577"/>
        <pc:sldMkLst>
          <pc:docMk/>
          <pc:sldMk cId="4157532643" sldId="260"/>
        </pc:sldMkLst>
        <pc:spChg chg="mod">
          <ac:chgData name="Webster, Sophie" userId="8f54c3f2-0e58-4675-a597-e349d297757b" providerId="ADAL" clId="{1B47EE97-3432-4101-AADD-C29D71B64ABF}" dt="2022-07-20T11:14:27.545" v="136" actId="20577"/>
          <ac:spMkLst>
            <pc:docMk/>
            <pc:sldMk cId="4157532643" sldId="260"/>
            <ac:spMk id="2" creationId="{00000000-0000-0000-0000-000000000000}"/>
          </ac:spMkLst>
        </pc:spChg>
        <pc:picChg chg="add mod">
          <ac:chgData name="Webster, Sophie" userId="8f54c3f2-0e58-4675-a597-e349d297757b" providerId="ADAL" clId="{1B47EE97-3432-4101-AADD-C29D71B64ABF}" dt="2022-07-20T11:14:24.459" v="127"/>
          <ac:picMkLst>
            <pc:docMk/>
            <pc:sldMk cId="4157532643" sldId="260"/>
            <ac:picMk id="7" creationId="{C5053A8B-DA02-41F8-B647-5FD27115422D}"/>
          </ac:picMkLst>
        </pc:picChg>
        <pc:picChg chg="del">
          <ac:chgData name="Webster, Sophie" userId="8f54c3f2-0e58-4675-a597-e349d297757b" providerId="ADAL" clId="{1B47EE97-3432-4101-AADD-C29D71B64ABF}" dt="2022-07-20T11:14:24.090" v="126" actId="478"/>
          <ac:picMkLst>
            <pc:docMk/>
            <pc:sldMk cId="4157532643" sldId="260"/>
            <ac:picMk id="13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3:00.091" v="77" actId="20577"/>
        <pc:sldMkLst>
          <pc:docMk/>
          <pc:sldMk cId="808762737" sldId="261"/>
        </pc:sldMkLst>
        <pc:spChg chg="mod">
          <ac:chgData name="Webster, Sophie" userId="8f54c3f2-0e58-4675-a597-e349d297757b" providerId="ADAL" clId="{1B47EE97-3432-4101-AADD-C29D71B64ABF}" dt="2022-07-20T11:13:00.091" v="77" actId="20577"/>
          <ac:spMkLst>
            <pc:docMk/>
            <pc:sldMk cId="808762737" sldId="261"/>
            <ac:spMk id="2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2:55.452" v="63" actId="478"/>
          <ac:picMkLst>
            <pc:docMk/>
            <pc:sldMk cId="808762737" sldId="261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2:55.898" v="64"/>
          <ac:picMkLst>
            <pc:docMk/>
            <pc:sldMk cId="808762737" sldId="261"/>
            <ac:picMk id="7" creationId="{7029A0DA-F9AC-4326-AAE5-C3DE3D7F88AD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2:30.350" v="62" actId="20577"/>
        <pc:sldMkLst>
          <pc:docMk/>
          <pc:sldMk cId="3307357582" sldId="262"/>
        </pc:sldMkLst>
        <pc:spChg chg="mod">
          <ac:chgData name="Webster, Sophie" userId="8f54c3f2-0e58-4675-a597-e349d297757b" providerId="ADAL" clId="{1B47EE97-3432-4101-AADD-C29D71B64ABF}" dt="2022-07-20T11:12:30.350" v="62" actId="20577"/>
          <ac:spMkLst>
            <pc:docMk/>
            <pc:sldMk cId="3307357582" sldId="262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2:27.392" v="58" actId="478"/>
          <ac:picMkLst>
            <pc:docMk/>
            <pc:sldMk cId="3307357582" sldId="262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2:27.824" v="59"/>
          <ac:picMkLst>
            <pc:docMk/>
            <pc:sldMk cId="3307357582" sldId="262"/>
            <ac:picMk id="7" creationId="{8B7A2B96-C16B-4D59-A699-FBEFBF1CEB89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5:23.699" v="161" actId="20577"/>
        <pc:sldMkLst>
          <pc:docMk/>
          <pc:sldMk cId="3109081810" sldId="263"/>
        </pc:sldMkLst>
        <pc:spChg chg="mod">
          <ac:chgData name="Webster, Sophie" userId="8f54c3f2-0e58-4675-a597-e349d297757b" providerId="ADAL" clId="{1B47EE97-3432-4101-AADD-C29D71B64ABF}" dt="2022-07-20T11:15:23.699" v="161" actId="20577"/>
          <ac:spMkLst>
            <pc:docMk/>
            <pc:sldMk cId="3109081810" sldId="263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5:21.008" v="153" actId="478"/>
          <ac:picMkLst>
            <pc:docMk/>
            <pc:sldMk cId="3109081810" sldId="263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5:21.352" v="154"/>
          <ac:picMkLst>
            <pc:docMk/>
            <pc:sldMk cId="3109081810" sldId="263"/>
            <ac:picMk id="7" creationId="{6AA56D9C-098B-41F5-8F64-9B472629895E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0:26.072" v="25" actId="14100"/>
        <pc:sldMkLst>
          <pc:docMk/>
          <pc:sldMk cId="1990839346" sldId="264"/>
        </pc:sldMkLst>
        <pc:spChg chg="mod">
          <ac:chgData name="Webster, Sophie" userId="8f54c3f2-0e58-4675-a597-e349d297757b" providerId="ADAL" clId="{1B47EE97-3432-4101-AADD-C29D71B64ABF}" dt="2022-07-20T11:10:23.345" v="24" actId="20577"/>
          <ac:spMkLst>
            <pc:docMk/>
            <pc:sldMk cId="1990839346" sldId="264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0:19.057" v="13" actId="478"/>
          <ac:picMkLst>
            <pc:docMk/>
            <pc:sldMk cId="1990839346" sldId="264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0:26.072" v="25" actId="14100"/>
          <ac:picMkLst>
            <pc:docMk/>
            <pc:sldMk cId="1990839346" sldId="264"/>
            <ac:picMk id="7" creationId="{08FA9A3F-440B-451B-9BC7-0532147CEE3D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3:33.348" v="113" actId="20577"/>
        <pc:sldMkLst>
          <pc:docMk/>
          <pc:sldMk cId="3472367283" sldId="265"/>
        </pc:sldMkLst>
        <pc:spChg chg="mod">
          <ac:chgData name="Webster, Sophie" userId="8f54c3f2-0e58-4675-a597-e349d297757b" providerId="ADAL" clId="{1B47EE97-3432-4101-AADD-C29D71B64ABF}" dt="2022-07-20T11:13:33.348" v="113" actId="20577"/>
          <ac:spMkLst>
            <pc:docMk/>
            <pc:sldMk cId="3472367283" sldId="265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0:16.775" v="12" actId="478"/>
          <ac:picMkLst>
            <pc:docMk/>
            <pc:sldMk cId="3472367283" sldId="265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3:26.275" v="92"/>
          <ac:picMkLst>
            <pc:docMk/>
            <pc:sldMk cId="3472367283" sldId="265"/>
            <ac:picMk id="7" creationId="{F5A7EDEE-704D-4A13-9677-1541D79A2528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0:38.233" v="37" actId="6549"/>
        <pc:sldMkLst>
          <pc:docMk/>
          <pc:sldMk cId="3185785685" sldId="266"/>
        </pc:sldMkLst>
        <pc:spChg chg="mod">
          <ac:chgData name="Webster, Sophie" userId="8f54c3f2-0e58-4675-a597-e349d297757b" providerId="ADAL" clId="{1B47EE97-3432-4101-AADD-C29D71B64ABF}" dt="2022-07-20T11:10:38.233" v="37" actId="6549"/>
          <ac:spMkLst>
            <pc:docMk/>
            <pc:sldMk cId="3185785685" sldId="266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0:34.024" v="26" actId="478"/>
          <ac:picMkLst>
            <pc:docMk/>
            <pc:sldMk cId="3185785685" sldId="266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0:34.538" v="27"/>
          <ac:picMkLst>
            <pc:docMk/>
            <pc:sldMk cId="3185785685" sldId="266"/>
            <ac:picMk id="7" creationId="{4C492414-369F-4996-A846-5045D0D9A81F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09:34.338" v="11" actId="20577"/>
        <pc:sldMkLst>
          <pc:docMk/>
          <pc:sldMk cId="1962148001" sldId="267"/>
        </pc:sldMkLst>
        <pc:spChg chg="mod">
          <ac:chgData name="Webster, Sophie" userId="8f54c3f2-0e58-4675-a597-e349d297757b" providerId="ADAL" clId="{1B47EE97-3432-4101-AADD-C29D71B64ABF}" dt="2022-07-20T11:09:34.338" v="11" actId="20577"/>
          <ac:spMkLst>
            <pc:docMk/>
            <pc:sldMk cId="1962148001" sldId="267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09:30.643" v="0" actId="478"/>
          <ac:picMkLst>
            <pc:docMk/>
            <pc:sldMk cId="1962148001" sldId="267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09:31.250" v="1"/>
          <ac:picMkLst>
            <pc:docMk/>
            <pc:sldMk cId="1962148001" sldId="267"/>
            <ac:picMk id="7" creationId="{5BF7FE41-973E-4EE4-BB28-B698DEEC2C4E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4:18.581" v="125" actId="20577"/>
        <pc:sldMkLst>
          <pc:docMk/>
          <pc:sldMk cId="1104541786" sldId="268"/>
        </pc:sldMkLst>
        <pc:spChg chg="mod">
          <ac:chgData name="Webster, Sophie" userId="8f54c3f2-0e58-4675-a597-e349d297757b" providerId="ADAL" clId="{1B47EE97-3432-4101-AADD-C29D71B64ABF}" dt="2022-07-20T11:14:18.581" v="125" actId="20577"/>
          <ac:spMkLst>
            <pc:docMk/>
            <pc:sldMk cId="1104541786" sldId="268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4:13.229" v="114" actId="478"/>
          <ac:picMkLst>
            <pc:docMk/>
            <pc:sldMk cId="1104541786" sldId="268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4:15.760" v="116" actId="14100"/>
          <ac:picMkLst>
            <pc:docMk/>
            <pc:sldMk cId="1104541786" sldId="268"/>
            <ac:picMk id="7" creationId="{2314B5F8-0CBE-4A07-9AC3-B18A46434564}"/>
          </ac:picMkLst>
        </pc:picChg>
      </pc:sldChg>
      <pc:sldChg chg="addSp delSp modSp mod">
        <pc:chgData name="Webster, Sophie" userId="8f54c3f2-0e58-4675-a597-e349d297757b" providerId="ADAL" clId="{1B47EE97-3432-4101-AADD-C29D71B64ABF}" dt="2022-07-20T11:14:50.713" v="152" actId="20577"/>
        <pc:sldMkLst>
          <pc:docMk/>
          <pc:sldMk cId="1001272856" sldId="269"/>
        </pc:sldMkLst>
        <pc:spChg chg="mod">
          <ac:chgData name="Webster, Sophie" userId="8f54c3f2-0e58-4675-a597-e349d297757b" providerId="ADAL" clId="{1B47EE97-3432-4101-AADD-C29D71B64ABF}" dt="2022-07-20T11:14:50.713" v="152" actId="20577"/>
          <ac:spMkLst>
            <pc:docMk/>
            <pc:sldMk cId="1001272856" sldId="269"/>
            <ac:spMk id="3" creationId="{00000000-0000-0000-0000-000000000000}"/>
          </ac:spMkLst>
        </pc:spChg>
        <pc:picChg chg="del">
          <ac:chgData name="Webster, Sophie" userId="8f54c3f2-0e58-4675-a597-e349d297757b" providerId="ADAL" clId="{1B47EE97-3432-4101-AADD-C29D71B64ABF}" dt="2022-07-20T11:14:47.212" v="143" actId="478"/>
          <ac:picMkLst>
            <pc:docMk/>
            <pc:sldMk cId="1001272856" sldId="269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1B47EE97-3432-4101-AADD-C29D71B64ABF}" dt="2022-07-20T11:14:47.581" v="144"/>
          <ac:picMkLst>
            <pc:docMk/>
            <pc:sldMk cId="1001272856" sldId="269"/>
            <ac:picMk id="7" creationId="{24757AC4-5DFF-4D90-A44D-F541626E15B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5FF181-A35E-4D73-A30D-B030E1E96C8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C54E3C-34D9-488E-BA64-F1FBC8A32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7025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72309-AC93-4890-A119-43F02E03757B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22694"/>
            <a:ext cx="544830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A07F4-AFBE-4ABE-93E8-709197C67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1719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06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338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30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42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065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5383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3243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9138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3713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9620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790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0750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5160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61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FA07F4-AFBE-4ABE-93E8-709197C67B6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384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3F89217-0D9B-4D0F-B7D0-8F8D31732E7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7FEFB74-7053-47D0-A7D2-43949E201AA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Personal Space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423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0999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partner!</a:t>
            </a:r>
          </a:p>
        </p:txBody>
      </p:sp>
    </p:spTree>
    <p:extLst>
      <p:ext uri="{BB962C8B-B14F-4D97-AF65-F5344CB8AC3E}">
        <p14:creationId xmlns:p14="http://schemas.microsoft.com/office/powerpoint/2010/main" val="728622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What is personal Space?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60848"/>
            <a:ext cx="5032797" cy="410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C4637E-B46E-4CAF-AFE0-D3A61BA7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717" y="116632"/>
            <a:ext cx="2109787" cy="11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344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Personal space is the distance that makes people feel comfortable.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636912"/>
            <a:ext cx="3902499" cy="337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6E8A6F-2B8D-4C3C-91D8-CEEA184768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620" y="116632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651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This is </a:t>
            </a:r>
            <a:r>
              <a:rPr lang="en-GB" b="1" u="sng" dirty="0"/>
              <a:t>TOO</a:t>
            </a:r>
            <a:r>
              <a:rPr lang="en-GB" dirty="0"/>
              <a:t> close!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51933"/>
            <a:ext cx="242057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900B24-286D-437C-AF34-CE542C7B44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381" y="167867"/>
            <a:ext cx="1659548" cy="101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310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This is just right! 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608" y="2132856"/>
            <a:ext cx="4608613" cy="3847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053A8B-DA02-41F8-B647-5FD2711542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8493" y="188640"/>
            <a:ext cx="1545712" cy="101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32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What happens if I get too close?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957" y="2204864"/>
            <a:ext cx="4093378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29A0DA-F9AC-4326-AAE5-C3DE3D7F8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762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People feel uncomfortable!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04864"/>
            <a:ext cx="3912865" cy="3608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A56D9C-098B-41F5-8F64-9B47262989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288" y="158618"/>
            <a:ext cx="1816149" cy="110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081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People may feel scared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132856"/>
            <a:ext cx="3621883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7A2B96-C16B-4D59-A699-FBEFBF1CEB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5341" y="186142"/>
            <a:ext cx="1338992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57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And people might walk away from you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04864"/>
            <a:ext cx="3906785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FA9A3F-440B-451B-9BC7-0532147CEE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1768" y="216028"/>
            <a:ext cx="1756875" cy="105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39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What happens if I give people space?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76872"/>
            <a:ext cx="3902499" cy="337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A7EDEE-704D-4A13-9677-1541D79A2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620" y="116632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67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People will be happy and talk to me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60848"/>
            <a:ext cx="5057534" cy="400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492414-369F-4996-A846-5045D0D9A8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0082" y="116632"/>
            <a:ext cx="1775325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85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People will play with me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32856"/>
            <a:ext cx="4606794" cy="3923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F7FE41-973E-4EE4-BB28-B698DEEC2C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54201"/>
            <a:ext cx="2147700" cy="12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148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I make lots of friends!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521" y="2204864"/>
            <a:ext cx="4760129" cy="361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14B5F8-0CBE-4A07-9AC3-B18A464345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6944" y="188640"/>
            <a:ext cx="1877261" cy="1228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41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Now I know what to do and what personal space is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420" y="2348880"/>
            <a:ext cx="4666040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757AC4-5DFF-4D90-A44D-F541626E15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717" y="116632"/>
            <a:ext cx="2109787" cy="11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272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 </a:t>
            </a:r>
          </a:p>
        </p:txBody>
      </p:sp>
    </p:spTree>
    <p:extLst>
      <p:ext uri="{BB962C8B-B14F-4D97-AF65-F5344CB8AC3E}">
        <p14:creationId xmlns:p14="http://schemas.microsoft.com/office/powerpoint/2010/main" val="2875819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C2CE837-1C77-4352-8834-8A5EDDC90FD4}"/>
</file>

<file path=customXml/itemProps2.xml><?xml version="1.0" encoding="utf-8"?>
<ds:datastoreItem xmlns:ds="http://schemas.openxmlformats.org/officeDocument/2006/customXml" ds:itemID="{569CA2EC-0A34-4410-8873-F46F01C9481D}"/>
</file>

<file path=customXml/itemProps3.xml><?xml version="1.0" encoding="utf-8"?>
<ds:datastoreItem xmlns:ds="http://schemas.openxmlformats.org/officeDocument/2006/customXml" ds:itemID="{CDEF7C77-8966-4A4B-BDA2-75F1744C92F7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</TotalTime>
  <Words>236</Words>
  <Application>Microsoft Office PowerPoint</Application>
  <PresentationFormat>On-screen Show (4:3)</PresentationFormat>
  <Paragraphs>65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Personal Space</vt:lpstr>
      <vt:lpstr>Breathing x3</vt:lpstr>
      <vt:lpstr>Ask permission to touch your partner!</vt:lpstr>
      <vt:lpstr>The Swan</vt:lpstr>
      <vt:lpstr>The Butterfly</vt:lpstr>
      <vt:lpstr>The Elephant</vt:lpstr>
      <vt:lpstr>The Owl</vt:lpstr>
      <vt:lpstr>The Snake</vt:lpstr>
      <vt:lpstr>The Cat </vt:lpstr>
      <vt:lpstr>The Ant </vt:lpstr>
      <vt:lpstr>The Bear</vt:lpstr>
      <vt:lpstr>The Butterfly</vt:lpstr>
      <vt:lpstr>The Cat</vt:lpstr>
      <vt:lpstr>The Frog </vt:lpstr>
      <vt:lpstr>The Owl </vt:lpstr>
      <vt:lpstr>The Swan </vt:lpstr>
      <vt:lpstr>Say thank you to each other 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Space – Story Massage</dc:title>
  <dc:creator>Webster, Sophie</dc:creator>
  <cp:lastModifiedBy>Webster, Sophie</cp:lastModifiedBy>
  <cp:revision>8</cp:revision>
  <cp:lastPrinted>2018-02-02T14:55:41Z</cp:lastPrinted>
  <dcterms:created xsi:type="dcterms:W3CDTF">2018-02-02T14:40:42Z</dcterms:created>
  <dcterms:modified xsi:type="dcterms:W3CDTF">2022-07-20T11:15:39Z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No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2019-09-19T11:49:53Z</vt:filetime>
  </property>
  <property fmtid="{D5CDD505-2E9C-101B-9397-08002B2CF9AE}" pid="7" name="ContentTypeId">
    <vt:lpwstr>0x010100E55B48439B091E4FB9E581B5410A5F30</vt:lpwstr>
  </property>
</Properties>
</file>