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1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1" r:id="rId15"/>
    <p:sldId id="26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5D4FFE34-2436-4BB3-8BCF-A84D82606308}"/>
    <pc:docChg chg="custSel modSld">
      <pc:chgData name="Webster, Sophie" userId="8f54c3f2-0e58-4675-a597-e349d297757b" providerId="ADAL" clId="{5D4FFE34-2436-4BB3-8BCF-A84D82606308}" dt="2022-10-11T08:24:42.480" v="101" actId="1076"/>
      <pc:docMkLst>
        <pc:docMk/>
      </pc:docMkLst>
      <pc:sldChg chg="modSp mod">
        <pc:chgData name="Webster, Sophie" userId="8f54c3f2-0e58-4675-a597-e349d297757b" providerId="ADAL" clId="{5D4FFE34-2436-4BB3-8BCF-A84D82606308}" dt="2022-10-11T08:20:55.592" v="7" actId="20577"/>
        <pc:sldMkLst>
          <pc:docMk/>
          <pc:sldMk cId="2554054755" sldId="263"/>
        </pc:sldMkLst>
        <pc:spChg chg="mod">
          <ac:chgData name="Webster, Sophie" userId="8f54c3f2-0e58-4675-a597-e349d297757b" providerId="ADAL" clId="{5D4FFE34-2436-4BB3-8BCF-A84D82606308}" dt="2022-10-11T08:20:55.592" v="7" actId="20577"/>
          <ac:spMkLst>
            <pc:docMk/>
            <pc:sldMk cId="2554054755" sldId="263"/>
            <ac:spMk id="3" creationId="{32FCC863-C240-4066-B9F0-F60AF20F4256}"/>
          </ac:spMkLst>
        </pc:spChg>
      </pc:sldChg>
      <pc:sldChg chg="modSp mod">
        <pc:chgData name="Webster, Sophie" userId="8f54c3f2-0e58-4675-a597-e349d297757b" providerId="ADAL" clId="{5D4FFE34-2436-4BB3-8BCF-A84D82606308}" dt="2022-10-11T08:23:49.301" v="26" actId="1076"/>
        <pc:sldMkLst>
          <pc:docMk/>
          <pc:sldMk cId="3569311323" sldId="267"/>
        </pc:sldMkLst>
        <pc:spChg chg="mod">
          <ac:chgData name="Webster, Sophie" userId="8f54c3f2-0e58-4675-a597-e349d297757b" providerId="ADAL" clId="{5D4FFE34-2436-4BB3-8BCF-A84D82606308}" dt="2022-10-11T08:23:46.628" v="25" actId="20577"/>
          <ac:spMkLst>
            <pc:docMk/>
            <pc:sldMk cId="3569311323" sldId="267"/>
            <ac:spMk id="2" creationId="{CAD28039-D8ED-4A2D-9BFF-7BC5C011C501}"/>
          </ac:spMkLst>
        </pc:spChg>
        <pc:picChg chg="mod">
          <ac:chgData name="Webster, Sophie" userId="8f54c3f2-0e58-4675-a597-e349d297757b" providerId="ADAL" clId="{5D4FFE34-2436-4BB3-8BCF-A84D82606308}" dt="2022-10-11T08:23:49.301" v="26" actId="1076"/>
          <ac:picMkLst>
            <pc:docMk/>
            <pc:sldMk cId="3569311323" sldId="267"/>
            <ac:picMk id="4" creationId="{7C519393-E869-4239-A722-56B72E449906}"/>
          </ac:picMkLst>
        </pc:picChg>
      </pc:sldChg>
      <pc:sldChg chg="modSp mod">
        <pc:chgData name="Webster, Sophie" userId="8f54c3f2-0e58-4675-a597-e349d297757b" providerId="ADAL" clId="{5D4FFE34-2436-4BB3-8BCF-A84D82606308}" dt="2022-10-11T08:22:18.379" v="23" actId="20577"/>
        <pc:sldMkLst>
          <pc:docMk/>
          <pc:sldMk cId="936907209" sldId="268"/>
        </pc:sldMkLst>
        <pc:spChg chg="mod">
          <ac:chgData name="Webster, Sophie" userId="8f54c3f2-0e58-4675-a597-e349d297757b" providerId="ADAL" clId="{5D4FFE34-2436-4BB3-8BCF-A84D82606308}" dt="2022-10-11T08:22:18.379" v="23" actId="20577"/>
          <ac:spMkLst>
            <pc:docMk/>
            <pc:sldMk cId="936907209" sldId="268"/>
            <ac:spMk id="3" creationId="{8E74DB3B-5075-4223-A896-81C93F82605D}"/>
          </ac:spMkLst>
        </pc:spChg>
      </pc:sldChg>
      <pc:sldChg chg="modSp mod">
        <pc:chgData name="Webster, Sophie" userId="8f54c3f2-0e58-4675-a597-e349d297757b" providerId="ADAL" clId="{5D4FFE34-2436-4BB3-8BCF-A84D82606308}" dt="2022-10-11T08:24:42.480" v="101" actId="1076"/>
        <pc:sldMkLst>
          <pc:docMk/>
          <pc:sldMk cId="3461022413" sldId="272"/>
        </pc:sldMkLst>
        <pc:spChg chg="mod">
          <ac:chgData name="Webster, Sophie" userId="8f54c3f2-0e58-4675-a597-e349d297757b" providerId="ADAL" clId="{5D4FFE34-2436-4BB3-8BCF-A84D82606308}" dt="2022-10-11T08:24:39.481" v="100" actId="20577"/>
          <ac:spMkLst>
            <pc:docMk/>
            <pc:sldMk cId="3461022413" sldId="272"/>
            <ac:spMk id="2" creationId="{7B5FF5DF-FD26-4FB6-9C1C-4E91779912B9}"/>
          </ac:spMkLst>
        </pc:spChg>
        <pc:picChg chg="mod">
          <ac:chgData name="Webster, Sophie" userId="8f54c3f2-0e58-4675-a597-e349d297757b" providerId="ADAL" clId="{5D4FFE34-2436-4BB3-8BCF-A84D82606308}" dt="2022-10-11T08:24:42.480" v="101" actId="1076"/>
          <ac:picMkLst>
            <pc:docMk/>
            <pc:sldMk cId="3461022413" sldId="272"/>
            <ac:picMk id="4" creationId="{71C9C091-6DD4-4A0F-8934-36A827C2E0BA}"/>
          </ac:picMkLst>
        </pc:picChg>
      </pc:sldChg>
    </pc:docChg>
  </pc:docChgLst>
  <pc:docChgLst>
    <pc:chgData name="Webster, Sophie" userId="8f54c3f2-0e58-4675-a597-e349d297757b" providerId="ADAL" clId="{19132CEB-7729-49EE-971B-7CAD457A52C9}"/>
    <pc:docChg chg="custSel modSld">
      <pc:chgData name="Webster, Sophie" userId="8f54c3f2-0e58-4675-a597-e349d297757b" providerId="ADAL" clId="{19132CEB-7729-49EE-971B-7CAD457A52C9}" dt="2022-07-19T20:39:11.576" v="147" actId="20577"/>
      <pc:docMkLst>
        <pc:docMk/>
      </pc:docMkLst>
      <pc:sldChg chg="delSp modSp mod">
        <pc:chgData name="Webster, Sophie" userId="8f54c3f2-0e58-4675-a597-e349d297757b" providerId="ADAL" clId="{19132CEB-7729-49EE-971B-7CAD457A52C9}" dt="2022-07-19T20:35:28.203" v="5" actId="1076"/>
        <pc:sldMkLst>
          <pc:docMk/>
          <pc:sldMk cId="3084400009" sldId="261"/>
        </pc:sldMkLst>
        <pc:spChg chg="mod">
          <ac:chgData name="Webster, Sophie" userId="8f54c3f2-0e58-4675-a597-e349d297757b" providerId="ADAL" clId="{19132CEB-7729-49EE-971B-7CAD457A52C9}" dt="2022-07-19T20:35:23.197" v="2" actId="1076"/>
          <ac:spMkLst>
            <pc:docMk/>
            <pc:sldMk cId="3084400009" sldId="261"/>
            <ac:spMk id="2" creationId="{00000000-0000-0000-0000-000000000000}"/>
          </ac:spMkLst>
        </pc:spChg>
        <pc:spChg chg="del mod">
          <ac:chgData name="Webster, Sophie" userId="8f54c3f2-0e58-4675-a597-e349d297757b" providerId="ADAL" clId="{19132CEB-7729-49EE-971B-7CAD457A52C9}" dt="2022-07-19T20:35:19.058" v="1" actId="478"/>
          <ac:spMkLst>
            <pc:docMk/>
            <pc:sldMk cId="3084400009" sldId="261"/>
            <ac:spMk id="3" creationId="{00000000-0000-0000-0000-000000000000}"/>
          </ac:spMkLst>
        </pc:spChg>
        <pc:picChg chg="mod">
          <ac:chgData name="Webster, Sophie" userId="8f54c3f2-0e58-4675-a597-e349d297757b" providerId="ADAL" clId="{19132CEB-7729-49EE-971B-7CAD457A52C9}" dt="2022-07-19T20:35:28.203" v="5" actId="1076"/>
          <ac:picMkLst>
            <pc:docMk/>
            <pc:sldMk cId="3084400009" sldId="261"/>
            <ac:picMk id="1026" creationId="{4B1BF3B4-CC7E-4A2C-B4FC-59FC92D354A4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5:45.774" v="19" actId="20577"/>
        <pc:sldMkLst>
          <pc:docMk/>
          <pc:sldMk cId="1237686280" sldId="262"/>
        </pc:sldMkLst>
        <pc:spChg chg="mod">
          <ac:chgData name="Webster, Sophie" userId="8f54c3f2-0e58-4675-a597-e349d297757b" providerId="ADAL" clId="{19132CEB-7729-49EE-971B-7CAD457A52C9}" dt="2022-07-19T20:35:45.774" v="19" actId="20577"/>
          <ac:spMkLst>
            <pc:docMk/>
            <pc:sldMk cId="1237686280" sldId="262"/>
            <ac:spMk id="3" creationId="{E18894FF-BF92-4FAD-8F07-96FE16EAF0B6}"/>
          </ac:spMkLst>
        </pc:spChg>
        <pc:picChg chg="del">
          <ac:chgData name="Webster, Sophie" userId="8f54c3f2-0e58-4675-a597-e349d297757b" providerId="ADAL" clId="{19132CEB-7729-49EE-971B-7CAD457A52C9}" dt="2022-07-19T20:35:36.688" v="7" actId="478"/>
          <ac:picMkLst>
            <pc:docMk/>
            <pc:sldMk cId="1237686280" sldId="262"/>
            <ac:picMk id="9" creationId="{B5188D1C-2A02-4A2B-BA34-A943BC281831}"/>
          </ac:picMkLst>
        </pc:picChg>
        <pc:picChg chg="add mod">
          <ac:chgData name="Webster, Sophie" userId="8f54c3f2-0e58-4675-a597-e349d297757b" providerId="ADAL" clId="{19132CEB-7729-49EE-971B-7CAD457A52C9}" dt="2022-07-19T20:35:42.105" v="10" actId="14100"/>
          <ac:picMkLst>
            <pc:docMk/>
            <pc:sldMk cId="1237686280" sldId="262"/>
            <ac:picMk id="10" creationId="{BF60C98A-BD3D-4FF8-9560-6673661E21AC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6:48.011" v="58" actId="20577"/>
        <pc:sldMkLst>
          <pc:docMk/>
          <pc:sldMk cId="2554054755" sldId="263"/>
        </pc:sldMkLst>
        <pc:spChg chg="mod">
          <ac:chgData name="Webster, Sophie" userId="8f54c3f2-0e58-4675-a597-e349d297757b" providerId="ADAL" clId="{19132CEB-7729-49EE-971B-7CAD457A52C9}" dt="2022-07-19T20:36:48.011" v="58" actId="20577"/>
          <ac:spMkLst>
            <pc:docMk/>
            <pc:sldMk cId="2554054755" sldId="263"/>
            <ac:spMk id="3" creationId="{32FCC863-C240-4066-B9F0-F60AF20F4256}"/>
          </ac:spMkLst>
        </pc:spChg>
        <pc:picChg chg="del">
          <ac:chgData name="Webster, Sophie" userId="8f54c3f2-0e58-4675-a597-e349d297757b" providerId="ADAL" clId="{19132CEB-7729-49EE-971B-7CAD457A52C9}" dt="2022-07-19T20:36:44.179" v="47" actId="478"/>
          <ac:picMkLst>
            <pc:docMk/>
            <pc:sldMk cId="2554054755" sldId="263"/>
            <ac:picMk id="6" creationId="{4D52C1F7-BA97-49C7-A751-015662924C66}"/>
          </ac:picMkLst>
        </pc:picChg>
        <pc:picChg chg="add mod">
          <ac:chgData name="Webster, Sophie" userId="8f54c3f2-0e58-4675-a597-e349d297757b" providerId="ADAL" clId="{19132CEB-7729-49EE-971B-7CAD457A52C9}" dt="2022-07-19T20:36:44.588" v="48"/>
          <ac:picMkLst>
            <pc:docMk/>
            <pc:sldMk cId="2554054755" sldId="263"/>
            <ac:picMk id="7" creationId="{A90DBC9E-7B8D-4B45-8B4C-3446C3CA626A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6:16.245" v="32" actId="20577"/>
        <pc:sldMkLst>
          <pc:docMk/>
          <pc:sldMk cId="4079034773" sldId="264"/>
        </pc:sldMkLst>
        <pc:spChg chg="mod">
          <ac:chgData name="Webster, Sophie" userId="8f54c3f2-0e58-4675-a597-e349d297757b" providerId="ADAL" clId="{19132CEB-7729-49EE-971B-7CAD457A52C9}" dt="2022-07-19T20:36:16.245" v="32" actId="20577"/>
          <ac:spMkLst>
            <pc:docMk/>
            <pc:sldMk cId="4079034773" sldId="264"/>
            <ac:spMk id="3" creationId="{5A839944-2DE8-475D-AB23-4557C1A508E2}"/>
          </ac:spMkLst>
        </pc:spChg>
        <pc:picChg chg="del">
          <ac:chgData name="Webster, Sophie" userId="8f54c3f2-0e58-4675-a597-e349d297757b" providerId="ADAL" clId="{19132CEB-7729-49EE-971B-7CAD457A52C9}" dt="2022-07-19T20:36:11.651" v="20" actId="478"/>
          <ac:picMkLst>
            <pc:docMk/>
            <pc:sldMk cId="4079034773" sldId="264"/>
            <ac:picMk id="6" creationId="{FF43FA55-011B-46B8-BDEF-16A7007A2E67}"/>
          </ac:picMkLst>
        </pc:picChg>
        <pc:picChg chg="add mod">
          <ac:chgData name="Webster, Sophie" userId="8f54c3f2-0e58-4675-a597-e349d297757b" providerId="ADAL" clId="{19132CEB-7729-49EE-971B-7CAD457A52C9}" dt="2022-07-19T20:36:12.089" v="21"/>
          <ac:picMkLst>
            <pc:docMk/>
            <pc:sldMk cId="4079034773" sldId="264"/>
            <ac:picMk id="7" creationId="{B80741CA-7BAE-4047-BAE2-A8B445439E0E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6:33.902" v="46" actId="20577"/>
        <pc:sldMkLst>
          <pc:docMk/>
          <pc:sldMk cId="2640036408" sldId="265"/>
        </pc:sldMkLst>
        <pc:spChg chg="mod">
          <ac:chgData name="Webster, Sophie" userId="8f54c3f2-0e58-4675-a597-e349d297757b" providerId="ADAL" clId="{19132CEB-7729-49EE-971B-7CAD457A52C9}" dt="2022-07-19T20:36:33.902" v="46" actId="20577"/>
          <ac:spMkLst>
            <pc:docMk/>
            <pc:sldMk cId="2640036408" sldId="265"/>
            <ac:spMk id="3" creationId="{2679D674-3593-4274-A460-190097278CBE}"/>
          </ac:spMkLst>
        </pc:spChg>
        <pc:picChg chg="del">
          <ac:chgData name="Webster, Sophie" userId="8f54c3f2-0e58-4675-a597-e349d297757b" providerId="ADAL" clId="{19132CEB-7729-49EE-971B-7CAD457A52C9}" dt="2022-07-19T20:36:29.747" v="33" actId="478"/>
          <ac:picMkLst>
            <pc:docMk/>
            <pc:sldMk cId="2640036408" sldId="265"/>
            <ac:picMk id="7" creationId="{5F384AF8-7735-4C60-A2AB-67D235B3F849}"/>
          </ac:picMkLst>
        </pc:picChg>
        <pc:picChg chg="add mod">
          <ac:chgData name="Webster, Sophie" userId="8f54c3f2-0e58-4675-a597-e349d297757b" providerId="ADAL" clId="{19132CEB-7729-49EE-971B-7CAD457A52C9}" dt="2022-07-19T20:36:30.149" v="34"/>
          <ac:picMkLst>
            <pc:docMk/>
            <pc:sldMk cId="2640036408" sldId="265"/>
            <ac:picMk id="8" creationId="{F77603B3-17F6-498D-A824-70ACF4333314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7:41.970" v="98" actId="20577"/>
        <pc:sldMkLst>
          <pc:docMk/>
          <pc:sldMk cId="3572044117" sldId="266"/>
        </pc:sldMkLst>
        <pc:spChg chg="mod">
          <ac:chgData name="Webster, Sophie" userId="8f54c3f2-0e58-4675-a597-e349d297757b" providerId="ADAL" clId="{19132CEB-7729-49EE-971B-7CAD457A52C9}" dt="2022-07-19T20:37:41.970" v="98" actId="20577"/>
          <ac:spMkLst>
            <pc:docMk/>
            <pc:sldMk cId="3572044117" sldId="266"/>
            <ac:spMk id="3" creationId="{F6EA8388-35BA-4708-9E7C-3F7BE2069F9A}"/>
          </ac:spMkLst>
        </pc:spChg>
        <pc:picChg chg="del">
          <ac:chgData name="Webster, Sophie" userId="8f54c3f2-0e58-4675-a597-e349d297757b" providerId="ADAL" clId="{19132CEB-7729-49EE-971B-7CAD457A52C9}" dt="2022-07-19T20:37:36.704" v="85" actId="478"/>
          <ac:picMkLst>
            <pc:docMk/>
            <pc:sldMk cId="3572044117" sldId="266"/>
            <ac:picMk id="6" creationId="{E8722F7A-8044-4062-9EB0-A059D279F36D}"/>
          </ac:picMkLst>
        </pc:picChg>
        <pc:picChg chg="add mod">
          <ac:chgData name="Webster, Sophie" userId="8f54c3f2-0e58-4675-a597-e349d297757b" providerId="ADAL" clId="{19132CEB-7729-49EE-971B-7CAD457A52C9}" dt="2022-07-19T20:37:37.089" v="86"/>
          <ac:picMkLst>
            <pc:docMk/>
            <pc:sldMk cId="3572044117" sldId="266"/>
            <ac:picMk id="7" creationId="{A5D62C57-F076-4ED8-B447-773BD0CC8922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7:23.143" v="84" actId="1076"/>
        <pc:sldMkLst>
          <pc:docMk/>
          <pc:sldMk cId="3569311323" sldId="267"/>
        </pc:sldMkLst>
        <pc:spChg chg="mod">
          <ac:chgData name="Webster, Sophie" userId="8f54c3f2-0e58-4675-a597-e349d297757b" providerId="ADAL" clId="{19132CEB-7729-49EE-971B-7CAD457A52C9}" dt="2022-07-19T20:37:17.335" v="81" actId="20577"/>
          <ac:spMkLst>
            <pc:docMk/>
            <pc:sldMk cId="3569311323" sldId="267"/>
            <ac:spMk id="3" creationId="{EDBE05D7-5E1A-4638-A6DB-E3D98ED67B91}"/>
          </ac:spMkLst>
        </pc:spChg>
        <pc:picChg chg="del">
          <ac:chgData name="Webster, Sophie" userId="8f54c3f2-0e58-4675-a597-e349d297757b" providerId="ADAL" clId="{19132CEB-7729-49EE-971B-7CAD457A52C9}" dt="2022-07-19T20:37:20.868" v="83" actId="478"/>
          <ac:picMkLst>
            <pc:docMk/>
            <pc:sldMk cId="3569311323" sldId="267"/>
            <ac:picMk id="5" creationId="{44436BFA-4A83-45D2-B2D4-3C188C8755E5}"/>
          </ac:picMkLst>
        </pc:picChg>
        <pc:picChg chg="add mod">
          <ac:chgData name="Webster, Sophie" userId="8f54c3f2-0e58-4675-a597-e349d297757b" providerId="ADAL" clId="{19132CEB-7729-49EE-971B-7CAD457A52C9}" dt="2022-07-19T20:37:23.143" v="84" actId="1076"/>
          <ac:picMkLst>
            <pc:docMk/>
            <pc:sldMk cId="3569311323" sldId="267"/>
            <ac:picMk id="6" creationId="{74E26A88-A3DD-42EB-9B20-60F90829B51A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6:57.669" v="68" actId="20577"/>
        <pc:sldMkLst>
          <pc:docMk/>
          <pc:sldMk cId="936907209" sldId="268"/>
        </pc:sldMkLst>
        <pc:spChg chg="mod">
          <ac:chgData name="Webster, Sophie" userId="8f54c3f2-0e58-4675-a597-e349d297757b" providerId="ADAL" clId="{19132CEB-7729-49EE-971B-7CAD457A52C9}" dt="2022-07-19T20:36:57.669" v="68" actId="20577"/>
          <ac:spMkLst>
            <pc:docMk/>
            <pc:sldMk cId="936907209" sldId="268"/>
            <ac:spMk id="3" creationId="{8E74DB3B-5075-4223-A896-81C93F82605D}"/>
          </ac:spMkLst>
        </pc:spChg>
        <pc:picChg chg="del">
          <ac:chgData name="Webster, Sophie" userId="8f54c3f2-0e58-4675-a597-e349d297757b" providerId="ADAL" clId="{19132CEB-7729-49EE-971B-7CAD457A52C9}" dt="2022-07-19T20:36:53.657" v="59" actId="478"/>
          <ac:picMkLst>
            <pc:docMk/>
            <pc:sldMk cId="936907209" sldId="268"/>
            <ac:picMk id="6" creationId="{0BA5A3A6-3BF4-4077-BDFB-24827C14BE25}"/>
          </ac:picMkLst>
        </pc:picChg>
        <pc:picChg chg="add mod">
          <ac:chgData name="Webster, Sophie" userId="8f54c3f2-0e58-4675-a597-e349d297757b" providerId="ADAL" clId="{19132CEB-7729-49EE-971B-7CAD457A52C9}" dt="2022-07-19T20:36:54.032" v="60"/>
          <ac:picMkLst>
            <pc:docMk/>
            <pc:sldMk cId="936907209" sldId="268"/>
            <ac:picMk id="7" creationId="{208776A0-BA50-4C49-BB1A-3A80573BCAE8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9:11.576" v="147" actId="20577"/>
        <pc:sldMkLst>
          <pc:docMk/>
          <pc:sldMk cId="3769353347" sldId="269"/>
        </pc:sldMkLst>
        <pc:spChg chg="mod">
          <ac:chgData name="Webster, Sophie" userId="8f54c3f2-0e58-4675-a597-e349d297757b" providerId="ADAL" clId="{19132CEB-7729-49EE-971B-7CAD457A52C9}" dt="2022-07-19T20:39:11.576" v="147" actId="20577"/>
          <ac:spMkLst>
            <pc:docMk/>
            <pc:sldMk cId="3769353347" sldId="269"/>
            <ac:spMk id="3" creationId="{EE98DB9B-315D-4F2E-8D75-7B23B9B133B8}"/>
          </ac:spMkLst>
        </pc:spChg>
        <pc:picChg chg="del">
          <ac:chgData name="Webster, Sophie" userId="8f54c3f2-0e58-4675-a597-e349d297757b" providerId="ADAL" clId="{19132CEB-7729-49EE-971B-7CAD457A52C9}" dt="2022-07-19T20:39:06.579" v="138" actId="478"/>
          <ac:picMkLst>
            <pc:docMk/>
            <pc:sldMk cId="3769353347" sldId="269"/>
            <ac:picMk id="6" creationId="{C7ACA033-F805-4B6F-816B-2800B0247557}"/>
          </ac:picMkLst>
        </pc:picChg>
        <pc:picChg chg="add mod">
          <ac:chgData name="Webster, Sophie" userId="8f54c3f2-0e58-4675-a597-e349d297757b" providerId="ADAL" clId="{19132CEB-7729-49EE-971B-7CAD457A52C9}" dt="2022-07-19T20:39:06.930" v="139"/>
          <ac:picMkLst>
            <pc:docMk/>
            <pc:sldMk cId="3769353347" sldId="269"/>
            <ac:picMk id="7" creationId="{EB8617DE-20A1-44A3-8154-07CAC1CB8E36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8:54.897" v="137" actId="20577"/>
        <pc:sldMkLst>
          <pc:docMk/>
          <pc:sldMk cId="2307649657" sldId="270"/>
        </pc:sldMkLst>
        <pc:spChg chg="mod">
          <ac:chgData name="Webster, Sophie" userId="8f54c3f2-0e58-4675-a597-e349d297757b" providerId="ADAL" clId="{19132CEB-7729-49EE-971B-7CAD457A52C9}" dt="2022-07-19T20:38:54.897" v="137" actId="20577"/>
          <ac:spMkLst>
            <pc:docMk/>
            <pc:sldMk cId="2307649657" sldId="270"/>
            <ac:spMk id="3" creationId="{4A681FA4-9434-406C-92D9-551120188A0E}"/>
          </ac:spMkLst>
        </pc:spChg>
        <pc:picChg chg="del">
          <ac:chgData name="Webster, Sophie" userId="8f54c3f2-0e58-4675-a597-e349d297757b" providerId="ADAL" clId="{19132CEB-7729-49EE-971B-7CAD457A52C9}" dt="2022-07-19T20:38:46.168" v="123" actId="478"/>
          <ac:picMkLst>
            <pc:docMk/>
            <pc:sldMk cId="2307649657" sldId="270"/>
            <ac:picMk id="5" creationId="{B5120C62-7DF6-48A1-9B0B-04DADF0BAB0A}"/>
          </ac:picMkLst>
        </pc:picChg>
        <pc:picChg chg="add mod">
          <ac:chgData name="Webster, Sophie" userId="8f54c3f2-0e58-4675-a597-e349d297757b" providerId="ADAL" clId="{19132CEB-7729-49EE-971B-7CAD457A52C9}" dt="2022-07-19T20:38:50.938" v="126" actId="1076"/>
          <ac:picMkLst>
            <pc:docMk/>
            <pc:sldMk cId="2307649657" sldId="270"/>
            <ac:picMk id="6" creationId="{A00183E1-2599-4652-AF58-63F2882D2A52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8:09.391" v="110" actId="20577"/>
        <pc:sldMkLst>
          <pc:docMk/>
          <pc:sldMk cId="2054407462" sldId="271"/>
        </pc:sldMkLst>
        <pc:spChg chg="mod">
          <ac:chgData name="Webster, Sophie" userId="8f54c3f2-0e58-4675-a597-e349d297757b" providerId="ADAL" clId="{19132CEB-7729-49EE-971B-7CAD457A52C9}" dt="2022-07-19T20:38:09.391" v="110" actId="20577"/>
          <ac:spMkLst>
            <pc:docMk/>
            <pc:sldMk cId="2054407462" sldId="271"/>
            <ac:spMk id="3" creationId="{47FD6938-1406-4910-BE55-C4EB52758FA2}"/>
          </ac:spMkLst>
        </pc:spChg>
        <pc:picChg chg="del">
          <ac:chgData name="Webster, Sophie" userId="8f54c3f2-0e58-4675-a597-e349d297757b" providerId="ADAL" clId="{19132CEB-7729-49EE-971B-7CAD457A52C9}" dt="2022-07-19T20:38:00.217" v="99" actId="478"/>
          <ac:picMkLst>
            <pc:docMk/>
            <pc:sldMk cId="2054407462" sldId="271"/>
            <ac:picMk id="5" creationId="{C2945856-9DC5-4841-BE30-4585C301965F}"/>
          </ac:picMkLst>
        </pc:picChg>
        <pc:picChg chg="add mod">
          <ac:chgData name="Webster, Sophie" userId="8f54c3f2-0e58-4675-a597-e349d297757b" providerId="ADAL" clId="{19132CEB-7729-49EE-971B-7CAD457A52C9}" dt="2022-07-19T20:38:06.877" v="102" actId="1076"/>
          <ac:picMkLst>
            <pc:docMk/>
            <pc:sldMk cId="2054407462" sldId="271"/>
            <ac:picMk id="6" creationId="{24FD3B84-14A1-439E-912D-38B30B28F1E5}"/>
          </ac:picMkLst>
        </pc:picChg>
      </pc:sldChg>
      <pc:sldChg chg="addSp delSp modSp mod">
        <pc:chgData name="Webster, Sophie" userId="8f54c3f2-0e58-4675-a597-e349d297757b" providerId="ADAL" clId="{19132CEB-7729-49EE-971B-7CAD457A52C9}" dt="2022-07-19T20:38:24.599" v="122" actId="20577"/>
        <pc:sldMkLst>
          <pc:docMk/>
          <pc:sldMk cId="3461022413" sldId="272"/>
        </pc:sldMkLst>
        <pc:spChg chg="mod">
          <ac:chgData name="Webster, Sophie" userId="8f54c3f2-0e58-4675-a597-e349d297757b" providerId="ADAL" clId="{19132CEB-7729-49EE-971B-7CAD457A52C9}" dt="2022-07-19T20:38:24.599" v="122" actId="20577"/>
          <ac:spMkLst>
            <pc:docMk/>
            <pc:sldMk cId="3461022413" sldId="272"/>
            <ac:spMk id="3" creationId="{164D9F6A-8DCC-4F48-A6B0-2CAA1C71E041}"/>
          </ac:spMkLst>
        </pc:spChg>
        <pc:picChg chg="del">
          <ac:chgData name="Webster, Sophie" userId="8f54c3f2-0e58-4675-a597-e349d297757b" providerId="ADAL" clId="{19132CEB-7729-49EE-971B-7CAD457A52C9}" dt="2022-07-19T20:38:20.785" v="111" actId="478"/>
          <ac:picMkLst>
            <pc:docMk/>
            <pc:sldMk cId="3461022413" sldId="272"/>
            <ac:picMk id="5" creationId="{DF67ABE2-1164-4727-8A3D-6E9D67EDDDF9}"/>
          </ac:picMkLst>
        </pc:picChg>
        <pc:picChg chg="add mod">
          <ac:chgData name="Webster, Sophie" userId="8f54c3f2-0e58-4675-a597-e349d297757b" providerId="ADAL" clId="{19132CEB-7729-49EE-971B-7CAD457A52C9}" dt="2022-07-19T20:38:21.222" v="112"/>
          <ac:picMkLst>
            <pc:docMk/>
            <pc:sldMk cId="3461022413" sldId="272"/>
            <ac:picMk id="6" creationId="{3E3B18FA-D8D2-4D74-A92B-65B69E0CE1B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5" y="620688"/>
            <a:ext cx="8495521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Goldilocks and The Three Bears</a:t>
            </a:r>
          </a:p>
        </p:txBody>
      </p:sp>
      <p:pic>
        <p:nvPicPr>
          <p:cNvPr id="1026" name="Picture 2" descr="Goldilocks and the Three Bears: Fairy Tale with picture glossary and an  activity (My Very First Story Time): Amazon.co.uk: Pat-a-Cake, Randall,  Ronne, Budgen, Tim: 9781526380234: Books">
            <a:extLst>
              <a:ext uri="{FF2B5EF4-FFF2-40B4-BE49-F238E27FC236}">
                <a16:creationId xmlns:a16="http://schemas.microsoft.com/office/drawing/2014/main" id="{4B1BF3B4-CC7E-4A2C-B4FC-59FC92D35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72357"/>
            <a:ext cx="2996952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6562A-00DF-4782-B286-C2A2A5E053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Once upon a time there were three bears that lived in a cottage in the woods. Daddy bear, Mummy bear and Baby bear.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8894FF-BF92-4FAD-8F07-96FE16EAF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94A4ED-3AB6-48BF-926B-D7F6C13E47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924944"/>
            <a:ext cx="5076056" cy="28552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3B2CC0-9002-492B-8767-B80E25429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7616" y="3501008"/>
            <a:ext cx="1943333" cy="22792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307E0B-267C-489D-A95B-11322B9717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7616" y="2861254"/>
            <a:ext cx="1943333" cy="669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60C98A-BD3D-4FF8-9560-6673661E21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4288" y="124414"/>
            <a:ext cx="1768570" cy="115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86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BAA313-A613-4A6B-977D-A1953E786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Mummy bear made some porridge. It was too hot to eat so the bears went for a walk whilst it cooled down.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2FCC863-C240-4066-B9F0-F60AF20F4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329EC6-C4C8-411A-8DF0-B0D28E979C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68960"/>
            <a:ext cx="4079944" cy="27587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77C163-3305-4736-8DA1-2B7E83839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6846" y="3068959"/>
            <a:ext cx="4056521" cy="27587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0DBC9E-7B8D-4B45-8B4C-3446C3CA62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102586"/>
            <a:ext cx="2049740" cy="12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054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435060D-4CDC-4BA4-AD1E-F9EEA4DC9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A little girl called Goldilocks came to the house and finding the door unlocked crept inside. </a:t>
            </a:r>
            <a:r>
              <a:rPr lang="en-US" dirty="0"/>
              <a:t>	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A839944-2DE8-475D-AB23-4557C1A5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D5B9A7-7E2A-43B4-AE44-F4823D65D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2241" y="2796980"/>
            <a:ext cx="4258539" cy="25848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2BF361-B3D7-47BF-927B-7A06441DB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8" y="2796980"/>
            <a:ext cx="4595372" cy="25848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0741CA-7BAE-4047-BAE2-A8B445439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0091"/>
            <a:ext cx="19420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3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66A24D-96B0-4030-8BC6-AC0FFA4B6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She found three bowls of porridge. The first one was too hot, the second one was too cold but the third one tasted just right.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79D674-3593-4274-A460-190097278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2FA417-F332-4153-910A-679AA75B2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3423424"/>
            <a:ext cx="3931929" cy="22117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970081-E917-4E20-AD3B-968720E50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936" y="3379585"/>
            <a:ext cx="4009865" cy="22555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7603B3-17F6-498D-A824-70ACF4333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36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A65E972-A55E-4A2B-B1B5-12064EFF1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240" y="1340768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US" b="1" dirty="0"/>
              <a:t>She went into the living room and saw three chairs. The first chair was too hard, the second chair was too soft and the third one was just right.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b="1" dirty="0"/>
              <a:t>Suddenly the chair broke into lots of pieces.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6EA8388-35BA-4708-9E7C-3F7BE2069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544" y="116632"/>
            <a:ext cx="8229600" cy="1143000"/>
          </a:xfrm>
        </p:spPr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A6219D-EED1-4CC8-8D08-0A29B0493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44" y="4149080"/>
            <a:ext cx="3965929" cy="22308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DDAD82-0A2E-4EA7-8AD8-66F9FB9E8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823" y="4118352"/>
            <a:ext cx="4020557" cy="2261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D62C57-F076-4ED8-B447-773BD0CC89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44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AD28039-D8ED-4A2D-9BFF-7BC5C011C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Goldilocks began to feel tired and went upstairs where she found three beds. </a:t>
            </a:r>
          </a:p>
          <a:p>
            <a:pPr marL="109728" indent="0">
              <a:buNone/>
            </a:pPr>
            <a:r>
              <a:rPr lang="en-US" b="1" dirty="0"/>
              <a:t>The first bed was too lumpy, the second bed was too bumpy, but the third bed was just right, and she settled down for a nap. </a:t>
            </a:r>
            <a:r>
              <a:rPr lang="en-US" dirty="0"/>
              <a:t>	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BE05D7-5E1A-4638-A6DB-E3D98ED67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519393-E869-4239-A722-56B72E449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231" y="3861048"/>
            <a:ext cx="4572000" cy="2571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E26A88-A3DD-42EB-9B20-60F90829B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140969"/>
            <a:ext cx="2013950" cy="122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11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CBBE107-B938-46B6-9FE8-4D697B512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US" b="1" dirty="0"/>
              <a:t>Just then the three bears came home.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r>
              <a:rPr lang="en-US" b="1" dirty="0"/>
              <a:t>Baby bear said, “Somebody’s eaten all of my porridge.”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74DB3B-5075-4223-A896-81C93F826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A3497A-48F7-47F9-9481-9A6D51DAE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1772816"/>
            <a:ext cx="4608512" cy="24302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BC69F1-23A9-412A-A705-D368B3DAB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4857414"/>
            <a:ext cx="3419872" cy="19236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8776A0-BA50-4C49-BB1A-3A80573BC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102586"/>
            <a:ext cx="2049740" cy="12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907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B4B4F35-4DBD-4FD1-BD02-2AC63A31E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US" b="1" dirty="0"/>
              <a:t>They went into the living room. Baby bear said, “Somebody’s been sitting in my chair and broken it.”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US" b="1" dirty="0"/>
          </a:p>
          <a:p>
            <a:pPr marL="109728" indent="0">
              <a:buNone/>
            </a:pPr>
            <a:r>
              <a:rPr lang="en-US" b="1" dirty="0"/>
              <a:t>The bears heard a sound and went up the stairs.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98DB9B-315D-4F2E-8D75-7B23B9B13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en-GB" dirty="0"/>
              <a:t>The Lion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924202-671A-408E-B916-D8BD6D797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3454791"/>
            <a:ext cx="4828028" cy="27157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8617DE-20A1-44A3-8154-07CAC1CB8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218" y="210948"/>
            <a:ext cx="189997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53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97B05-FB4F-4AC9-9DEE-A37D245484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Baby bear said, “Somebody’s been sleeping in my bed and they are still there.”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US" b="1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A681FA4-9434-406C-92D9-551120188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1CA770-EC3B-4D33-B57E-6ED7B391C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2708920"/>
            <a:ext cx="5468100" cy="30758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0183E1-2599-4652-AF58-63F2882D2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7165" y="148374"/>
            <a:ext cx="1966835" cy="126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649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5FF5DF-FD26-4FB6-9C1C-4E9177991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Goldilocks woke up with a fright. She saw Baby bear looking sad. </a:t>
            </a:r>
          </a:p>
          <a:p>
            <a:pPr marL="109728" indent="0">
              <a:buNone/>
            </a:pPr>
            <a:r>
              <a:rPr lang="en-US" b="1" dirty="0"/>
              <a:t>Goldilocks said “I’m sorry for eating all of your porridge, breaking your chair, and sleeping in your bed.</a:t>
            </a:r>
            <a:endParaRPr lang="en-US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64D9F6A-8DCC-4F48-A6B0-2CAA1C71E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C9C091-6DD4-4A0F-8934-36A827C2E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682" y="3573016"/>
            <a:ext cx="4968552" cy="27948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3B18FA-D8D2-4D74-A92B-65B69E0CE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430" y="121494"/>
            <a:ext cx="1538615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22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34824E-24EC-41C1-9405-6E98D97F1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Baby bear accepted Goldilocks apology and after helping to clear up the mess she had made, Goldilocks went home. </a:t>
            </a:r>
            <a:r>
              <a:rPr lang="en-US" dirty="0"/>
              <a:t>	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7FD6938-1406-4910-BE55-C4EB52758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10D913-1300-4065-9B5B-6ECD0138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2924944"/>
            <a:ext cx="6156176" cy="34628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FD3B84-14A1-439E-912D-38B30B28F1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7122" y="7350"/>
            <a:ext cx="2236878" cy="126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07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6564203-4771-45F0-8C23-B7818DB00530}"/>
</file>

<file path=customXml/itemProps2.xml><?xml version="1.0" encoding="utf-8"?>
<ds:datastoreItem xmlns:ds="http://schemas.openxmlformats.org/officeDocument/2006/customXml" ds:itemID="{62B012F1-E41B-49F8-9B42-9FCDE88DA52A}"/>
</file>

<file path=customXml/itemProps3.xml><?xml version="1.0" encoding="utf-8"?>
<ds:datastoreItem xmlns:ds="http://schemas.openxmlformats.org/officeDocument/2006/customXml" ds:itemID="{F5AC235E-568C-41B6-9F75-1E40B42E0698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</TotalTime>
  <Words>394</Words>
  <Application>Microsoft Office PowerPoint</Application>
  <PresentationFormat>On-screen Show (4:3)</PresentationFormat>
  <Paragraphs>45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Goldilocks and The Three Bears</vt:lpstr>
      <vt:lpstr>Breathing x3</vt:lpstr>
      <vt:lpstr>Ask permission to touch your partner</vt:lpstr>
      <vt:lpstr>The Owl</vt:lpstr>
      <vt:lpstr>The Bear</vt:lpstr>
      <vt:lpstr>The Snake</vt:lpstr>
      <vt:lpstr>The Frog</vt:lpstr>
      <vt:lpstr>The Butterfly</vt:lpstr>
      <vt:lpstr>The Elephant</vt:lpstr>
      <vt:lpstr>The Bear</vt:lpstr>
      <vt:lpstr>The Lion</vt:lpstr>
      <vt:lpstr>The Ant</vt:lpstr>
      <vt:lpstr>The Cat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16</cp:revision>
  <dcterms:created xsi:type="dcterms:W3CDTF">2019-02-25T10:42:19Z</dcterms:created>
  <dcterms:modified xsi:type="dcterms:W3CDTF">2022-10-11T08:24:44Z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