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61" r:id="rId2"/>
    <p:sldId id="259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0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FE93738-CCA4-4D83-A5B1-AE7B7CA112BA}" v="34" dt="2022-07-19T12:21:29.5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Relationship Id="rId22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ebster, Sophie" userId="8f54c3f2-0e58-4675-a597-e349d297757b" providerId="ADAL" clId="{4FE93738-CCA4-4D83-A5B1-AE7B7CA112BA}"/>
    <pc:docChg chg="modSld">
      <pc:chgData name="Webster, Sophie" userId="8f54c3f2-0e58-4675-a597-e349d297757b" providerId="ADAL" clId="{4FE93738-CCA4-4D83-A5B1-AE7B7CA112BA}" dt="2022-07-19T12:21:29.557" v="124" actId="1076"/>
      <pc:docMkLst>
        <pc:docMk/>
      </pc:docMkLst>
      <pc:sldChg chg="modSp mod">
        <pc:chgData name="Webster, Sophie" userId="8f54c3f2-0e58-4675-a597-e349d297757b" providerId="ADAL" clId="{4FE93738-CCA4-4D83-A5B1-AE7B7CA112BA}" dt="2022-07-19T12:17:57.883" v="104" actId="20577"/>
        <pc:sldMkLst>
          <pc:docMk/>
          <pc:sldMk cId="3084400009" sldId="261"/>
        </pc:sldMkLst>
        <pc:spChg chg="mod">
          <ac:chgData name="Webster, Sophie" userId="8f54c3f2-0e58-4675-a597-e349d297757b" providerId="ADAL" clId="{4FE93738-CCA4-4D83-A5B1-AE7B7CA112BA}" dt="2022-07-19T12:17:57.883" v="104" actId="20577"/>
          <ac:spMkLst>
            <pc:docMk/>
            <pc:sldMk cId="3084400009" sldId="261"/>
            <ac:spMk id="3" creationId="{00000000-0000-0000-0000-000000000000}"/>
          </ac:spMkLst>
        </pc:spChg>
      </pc:sldChg>
      <pc:sldChg chg="addSp delSp modSp mod">
        <pc:chgData name="Webster, Sophie" userId="8f54c3f2-0e58-4675-a597-e349d297757b" providerId="ADAL" clId="{4FE93738-CCA4-4D83-A5B1-AE7B7CA112BA}" dt="2022-07-19T12:19:02.304" v="107" actId="1076"/>
        <pc:sldMkLst>
          <pc:docMk/>
          <pc:sldMk cId="2833375011" sldId="262"/>
        </pc:sldMkLst>
        <pc:spChg chg="mod">
          <ac:chgData name="Webster, Sophie" userId="8f54c3f2-0e58-4675-a597-e349d297757b" providerId="ADAL" clId="{4FE93738-CCA4-4D83-A5B1-AE7B7CA112BA}" dt="2022-07-19T12:15:52.279" v="13" actId="20577"/>
          <ac:spMkLst>
            <pc:docMk/>
            <pc:sldMk cId="2833375011" sldId="262"/>
            <ac:spMk id="3" creationId="{E7274900-E72E-47F1-A1FC-4B0DC4605361}"/>
          </ac:spMkLst>
        </pc:spChg>
        <pc:picChg chg="del">
          <ac:chgData name="Webster, Sophie" userId="8f54c3f2-0e58-4675-a597-e349d297757b" providerId="ADAL" clId="{4FE93738-CCA4-4D83-A5B1-AE7B7CA112BA}" dt="2022-07-19T12:15:39.045" v="0" actId="478"/>
          <ac:picMkLst>
            <pc:docMk/>
            <pc:sldMk cId="2833375011" sldId="262"/>
            <ac:picMk id="5" creationId="{F1393E80-B0E5-4B1F-91D7-A4F203FABCA8}"/>
          </ac:picMkLst>
        </pc:picChg>
        <pc:picChg chg="add mod">
          <ac:chgData name="Webster, Sophie" userId="8f54c3f2-0e58-4675-a597-e349d297757b" providerId="ADAL" clId="{4FE93738-CCA4-4D83-A5B1-AE7B7CA112BA}" dt="2022-07-19T12:15:44.387" v="3" actId="1076"/>
          <ac:picMkLst>
            <pc:docMk/>
            <pc:sldMk cId="2833375011" sldId="262"/>
            <ac:picMk id="6" creationId="{5BB8011A-73B4-4576-AFBF-5FBF2B869290}"/>
          </ac:picMkLst>
        </pc:picChg>
        <pc:picChg chg="add mod">
          <ac:chgData name="Webster, Sophie" userId="8f54c3f2-0e58-4675-a597-e349d297757b" providerId="ADAL" clId="{4FE93738-CCA4-4D83-A5B1-AE7B7CA112BA}" dt="2022-07-19T12:19:02.304" v="107" actId="1076"/>
          <ac:picMkLst>
            <pc:docMk/>
            <pc:sldMk cId="2833375011" sldId="262"/>
            <ac:picMk id="1026" creationId="{9B0DBA89-4AED-4BC6-BAF8-2CF43F8604DF}"/>
          </ac:picMkLst>
        </pc:picChg>
      </pc:sldChg>
      <pc:sldChg chg="addSp delSp modSp mod">
        <pc:chgData name="Webster, Sophie" userId="8f54c3f2-0e58-4675-a597-e349d297757b" providerId="ADAL" clId="{4FE93738-CCA4-4D83-A5B1-AE7B7CA112BA}" dt="2022-07-19T12:19:21.755" v="110" actId="1076"/>
        <pc:sldMkLst>
          <pc:docMk/>
          <pc:sldMk cId="3006820220" sldId="263"/>
        </pc:sldMkLst>
        <pc:spChg chg="mod">
          <ac:chgData name="Webster, Sophie" userId="8f54c3f2-0e58-4675-a597-e349d297757b" providerId="ADAL" clId="{4FE93738-CCA4-4D83-A5B1-AE7B7CA112BA}" dt="2022-07-19T12:16:34.758" v="51" actId="20577"/>
          <ac:spMkLst>
            <pc:docMk/>
            <pc:sldMk cId="3006820220" sldId="263"/>
            <ac:spMk id="3" creationId="{D2CF7E7D-9256-4362-A44C-938CBF38D23E}"/>
          </ac:spMkLst>
        </pc:spChg>
        <pc:picChg chg="del">
          <ac:chgData name="Webster, Sophie" userId="8f54c3f2-0e58-4675-a597-e349d297757b" providerId="ADAL" clId="{4FE93738-CCA4-4D83-A5B1-AE7B7CA112BA}" dt="2022-07-19T12:16:36.737" v="52" actId="478"/>
          <ac:picMkLst>
            <pc:docMk/>
            <pc:sldMk cId="3006820220" sldId="263"/>
            <ac:picMk id="5" creationId="{04CF97A4-8368-4EE9-B117-3623EFC73A10}"/>
          </ac:picMkLst>
        </pc:picChg>
        <pc:picChg chg="add mod">
          <ac:chgData name="Webster, Sophie" userId="8f54c3f2-0e58-4675-a597-e349d297757b" providerId="ADAL" clId="{4FE93738-CCA4-4D83-A5B1-AE7B7CA112BA}" dt="2022-07-19T12:16:42.558" v="55" actId="1076"/>
          <ac:picMkLst>
            <pc:docMk/>
            <pc:sldMk cId="3006820220" sldId="263"/>
            <ac:picMk id="6" creationId="{0CB2AB20-85F8-410F-93C3-22FBF365270D}"/>
          </ac:picMkLst>
        </pc:picChg>
        <pc:picChg chg="add mod">
          <ac:chgData name="Webster, Sophie" userId="8f54c3f2-0e58-4675-a597-e349d297757b" providerId="ADAL" clId="{4FE93738-CCA4-4D83-A5B1-AE7B7CA112BA}" dt="2022-07-19T12:19:21.755" v="110" actId="1076"/>
          <ac:picMkLst>
            <pc:docMk/>
            <pc:sldMk cId="3006820220" sldId="263"/>
            <ac:picMk id="2050" creationId="{206ED588-67AA-419C-AEEB-6EDCA80BD3EF}"/>
          </ac:picMkLst>
        </pc:picChg>
      </pc:sldChg>
      <pc:sldChg chg="addSp delSp modSp mod">
        <pc:chgData name="Webster, Sophie" userId="8f54c3f2-0e58-4675-a597-e349d297757b" providerId="ADAL" clId="{4FE93738-CCA4-4D83-A5B1-AE7B7CA112BA}" dt="2022-07-19T12:20:05.993" v="113" actId="1076"/>
        <pc:sldMkLst>
          <pc:docMk/>
          <pc:sldMk cId="2292165408" sldId="264"/>
        </pc:sldMkLst>
        <pc:spChg chg="mod">
          <ac:chgData name="Webster, Sophie" userId="8f54c3f2-0e58-4675-a597-e349d297757b" providerId="ADAL" clId="{4FE93738-CCA4-4D83-A5B1-AE7B7CA112BA}" dt="2022-07-19T12:17:04.736" v="68" actId="20577"/>
          <ac:spMkLst>
            <pc:docMk/>
            <pc:sldMk cId="2292165408" sldId="264"/>
            <ac:spMk id="3" creationId="{269DD5B6-BA2E-4FC2-AD46-DF5C5A00D63F}"/>
          </ac:spMkLst>
        </pc:spChg>
        <pc:picChg chg="del">
          <ac:chgData name="Webster, Sophie" userId="8f54c3f2-0e58-4675-a597-e349d297757b" providerId="ADAL" clId="{4FE93738-CCA4-4D83-A5B1-AE7B7CA112BA}" dt="2022-07-19T12:16:57.058" v="56" actId="478"/>
          <ac:picMkLst>
            <pc:docMk/>
            <pc:sldMk cId="2292165408" sldId="264"/>
            <ac:picMk id="4" creationId="{838EE00D-0FF5-4709-9E35-6E7B4B5FEA2C}"/>
          </ac:picMkLst>
        </pc:picChg>
        <pc:picChg chg="add mod">
          <ac:chgData name="Webster, Sophie" userId="8f54c3f2-0e58-4675-a597-e349d297757b" providerId="ADAL" clId="{4FE93738-CCA4-4D83-A5B1-AE7B7CA112BA}" dt="2022-07-19T12:17:01.666" v="59" actId="1076"/>
          <ac:picMkLst>
            <pc:docMk/>
            <pc:sldMk cId="2292165408" sldId="264"/>
            <ac:picMk id="5" creationId="{1342C859-320F-45CC-95CE-8C707C5591B6}"/>
          </ac:picMkLst>
        </pc:picChg>
        <pc:picChg chg="add mod">
          <ac:chgData name="Webster, Sophie" userId="8f54c3f2-0e58-4675-a597-e349d297757b" providerId="ADAL" clId="{4FE93738-CCA4-4D83-A5B1-AE7B7CA112BA}" dt="2022-07-19T12:20:05.993" v="113" actId="1076"/>
          <ac:picMkLst>
            <pc:docMk/>
            <pc:sldMk cId="2292165408" sldId="264"/>
            <ac:picMk id="3074" creationId="{24A58271-D082-4ADB-8679-38E4D54EE902}"/>
          </ac:picMkLst>
        </pc:picChg>
      </pc:sldChg>
      <pc:sldChg chg="addSp delSp modSp mod">
        <pc:chgData name="Webster, Sophie" userId="8f54c3f2-0e58-4675-a597-e349d297757b" providerId="ADAL" clId="{4FE93738-CCA4-4D83-A5B1-AE7B7CA112BA}" dt="2022-07-19T12:20:28.173" v="116" actId="1076"/>
        <pc:sldMkLst>
          <pc:docMk/>
          <pc:sldMk cId="313372881" sldId="265"/>
        </pc:sldMkLst>
        <pc:spChg chg="mod">
          <ac:chgData name="Webster, Sophie" userId="8f54c3f2-0e58-4675-a597-e349d297757b" providerId="ADAL" clId="{4FE93738-CCA4-4D83-A5B1-AE7B7CA112BA}" dt="2022-07-19T12:17:25.175" v="79" actId="20577"/>
          <ac:spMkLst>
            <pc:docMk/>
            <pc:sldMk cId="313372881" sldId="265"/>
            <ac:spMk id="3" creationId="{A062E0FE-62A9-4A23-8E07-C3A4C4B94AC1}"/>
          </ac:spMkLst>
        </pc:spChg>
        <pc:picChg chg="del">
          <ac:chgData name="Webster, Sophie" userId="8f54c3f2-0e58-4675-a597-e349d297757b" providerId="ADAL" clId="{4FE93738-CCA4-4D83-A5B1-AE7B7CA112BA}" dt="2022-07-19T12:17:13.924" v="69" actId="478"/>
          <ac:picMkLst>
            <pc:docMk/>
            <pc:sldMk cId="313372881" sldId="265"/>
            <ac:picMk id="4" creationId="{0BA0ACB5-2BBD-440A-81A2-243C43B31E96}"/>
          </ac:picMkLst>
        </pc:picChg>
        <pc:picChg chg="add mod">
          <ac:chgData name="Webster, Sophie" userId="8f54c3f2-0e58-4675-a597-e349d297757b" providerId="ADAL" clId="{4FE93738-CCA4-4D83-A5B1-AE7B7CA112BA}" dt="2022-07-19T12:17:19.727" v="72" actId="1076"/>
          <ac:picMkLst>
            <pc:docMk/>
            <pc:sldMk cId="313372881" sldId="265"/>
            <ac:picMk id="5" creationId="{55ABAA91-D148-4529-8246-29E72625EDD0}"/>
          </ac:picMkLst>
        </pc:picChg>
        <pc:picChg chg="add mod">
          <ac:chgData name="Webster, Sophie" userId="8f54c3f2-0e58-4675-a597-e349d297757b" providerId="ADAL" clId="{4FE93738-CCA4-4D83-A5B1-AE7B7CA112BA}" dt="2022-07-19T12:20:28.173" v="116" actId="1076"/>
          <ac:picMkLst>
            <pc:docMk/>
            <pc:sldMk cId="313372881" sldId="265"/>
            <ac:picMk id="4098" creationId="{F72580DD-0A15-4AE1-BE31-99E19EA67BC0}"/>
          </ac:picMkLst>
        </pc:picChg>
      </pc:sldChg>
      <pc:sldChg chg="addSp delSp modSp mod">
        <pc:chgData name="Webster, Sophie" userId="8f54c3f2-0e58-4675-a597-e349d297757b" providerId="ADAL" clId="{4FE93738-CCA4-4D83-A5B1-AE7B7CA112BA}" dt="2022-07-19T12:20:46.955" v="119" actId="1076"/>
        <pc:sldMkLst>
          <pc:docMk/>
          <pc:sldMk cId="120719139" sldId="266"/>
        </pc:sldMkLst>
        <pc:spChg chg="mod">
          <ac:chgData name="Webster, Sophie" userId="8f54c3f2-0e58-4675-a597-e349d297757b" providerId="ADAL" clId="{4FE93738-CCA4-4D83-A5B1-AE7B7CA112BA}" dt="2022-07-19T12:16:27.312" v="40" actId="20577"/>
          <ac:spMkLst>
            <pc:docMk/>
            <pc:sldMk cId="120719139" sldId="266"/>
            <ac:spMk id="3" creationId="{0FD84076-3514-4058-951D-4032D3F8971C}"/>
          </ac:spMkLst>
        </pc:spChg>
        <pc:picChg chg="del">
          <ac:chgData name="Webster, Sophie" userId="8f54c3f2-0e58-4675-a597-e349d297757b" providerId="ADAL" clId="{4FE93738-CCA4-4D83-A5B1-AE7B7CA112BA}" dt="2022-07-19T12:16:18.153" v="26" actId="478"/>
          <ac:picMkLst>
            <pc:docMk/>
            <pc:sldMk cId="120719139" sldId="266"/>
            <ac:picMk id="4" creationId="{E2BB2E84-465B-4443-AC22-21092BC51E70}"/>
          </ac:picMkLst>
        </pc:picChg>
        <pc:picChg chg="add mod">
          <ac:chgData name="Webster, Sophie" userId="8f54c3f2-0e58-4675-a597-e349d297757b" providerId="ADAL" clId="{4FE93738-CCA4-4D83-A5B1-AE7B7CA112BA}" dt="2022-07-19T12:16:23.521" v="29" actId="1076"/>
          <ac:picMkLst>
            <pc:docMk/>
            <pc:sldMk cId="120719139" sldId="266"/>
            <ac:picMk id="5" creationId="{AA4559DD-D387-4B18-8F93-E2252BC9B88E}"/>
          </ac:picMkLst>
        </pc:picChg>
        <pc:picChg chg="add mod">
          <ac:chgData name="Webster, Sophie" userId="8f54c3f2-0e58-4675-a597-e349d297757b" providerId="ADAL" clId="{4FE93738-CCA4-4D83-A5B1-AE7B7CA112BA}" dt="2022-07-19T12:20:46.955" v="119" actId="1076"/>
          <ac:picMkLst>
            <pc:docMk/>
            <pc:sldMk cId="120719139" sldId="266"/>
            <ac:picMk id="5122" creationId="{87896623-9A90-4908-BE6E-CDAEF155F9B2}"/>
          </ac:picMkLst>
        </pc:picChg>
      </pc:sldChg>
      <pc:sldChg chg="addSp delSp modSp mod">
        <pc:chgData name="Webster, Sophie" userId="8f54c3f2-0e58-4675-a597-e349d297757b" providerId="ADAL" clId="{4FE93738-CCA4-4D83-A5B1-AE7B7CA112BA}" dt="2022-07-19T12:21:00.220" v="120"/>
        <pc:sldMkLst>
          <pc:docMk/>
          <pc:sldMk cId="408615380" sldId="267"/>
        </pc:sldMkLst>
        <pc:spChg chg="mod">
          <ac:chgData name="Webster, Sophie" userId="8f54c3f2-0e58-4675-a597-e349d297757b" providerId="ADAL" clId="{4FE93738-CCA4-4D83-A5B1-AE7B7CA112BA}" dt="2022-07-19T12:17:45.531" v="97" actId="20577"/>
          <ac:spMkLst>
            <pc:docMk/>
            <pc:sldMk cId="408615380" sldId="267"/>
            <ac:spMk id="3" creationId="{9E58594C-D9D8-41C6-90FB-708ACC3E1C59}"/>
          </ac:spMkLst>
        </pc:spChg>
        <pc:picChg chg="del">
          <ac:chgData name="Webster, Sophie" userId="8f54c3f2-0e58-4675-a597-e349d297757b" providerId="ADAL" clId="{4FE93738-CCA4-4D83-A5B1-AE7B7CA112BA}" dt="2022-07-19T12:17:34.649" v="80" actId="478"/>
          <ac:picMkLst>
            <pc:docMk/>
            <pc:sldMk cId="408615380" sldId="267"/>
            <ac:picMk id="5" creationId="{33EB0516-9C69-43C5-84DE-F01C1BB4EDC9}"/>
          </ac:picMkLst>
        </pc:picChg>
        <pc:picChg chg="add mod">
          <ac:chgData name="Webster, Sophie" userId="8f54c3f2-0e58-4675-a597-e349d297757b" providerId="ADAL" clId="{4FE93738-CCA4-4D83-A5B1-AE7B7CA112BA}" dt="2022-07-19T12:17:40.112" v="83" actId="1076"/>
          <ac:picMkLst>
            <pc:docMk/>
            <pc:sldMk cId="408615380" sldId="267"/>
            <ac:picMk id="6" creationId="{27548B66-0A95-4D85-8A15-12337807088D}"/>
          </ac:picMkLst>
        </pc:picChg>
        <pc:picChg chg="add mod">
          <ac:chgData name="Webster, Sophie" userId="8f54c3f2-0e58-4675-a597-e349d297757b" providerId="ADAL" clId="{4FE93738-CCA4-4D83-A5B1-AE7B7CA112BA}" dt="2022-07-19T12:21:00.220" v="120"/>
          <ac:picMkLst>
            <pc:docMk/>
            <pc:sldMk cId="408615380" sldId="267"/>
            <ac:picMk id="7" creationId="{5F35D16E-5D88-41F4-BF43-B38CDA40D3CA}"/>
          </ac:picMkLst>
        </pc:picChg>
      </pc:sldChg>
      <pc:sldChg chg="addSp delSp modSp mod">
        <pc:chgData name="Webster, Sophie" userId="8f54c3f2-0e58-4675-a597-e349d297757b" providerId="ADAL" clId="{4FE93738-CCA4-4D83-A5B1-AE7B7CA112BA}" dt="2022-07-19T12:21:29.557" v="124" actId="1076"/>
        <pc:sldMkLst>
          <pc:docMk/>
          <pc:sldMk cId="444955643" sldId="268"/>
        </pc:sldMkLst>
        <pc:spChg chg="mod">
          <ac:chgData name="Webster, Sophie" userId="8f54c3f2-0e58-4675-a597-e349d297757b" providerId="ADAL" clId="{4FE93738-CCA4-4D83-A5B1-AE7B7CA112BA}" dt="2022-07-19T12:15:59.448" v="21" actId="20577"/>
          <ac:spMkLst>
            <pc:docMk/>
            <pc:sldMk cId="444955643" sldId="268"/>
            <ac:spMk id="3" creationId="{AF3F51DA-03CE-4D3B-8BE9-35C22CD491C1}"/>
          </ac:spMkLst>
        </pc:spChg>
        <pc:picChg chg="del">
          <ac:chgData name="Webster, Sophie" userId="8f54c3f2-0e58-4675-a597-e349d297757b" providerId="ADAL" clId="{4FE93738-CCA4-4D83-A5B1-AE7B7CA112BA}" dt="2022-07-19T12:16:01.312" v="23" actId="478"/>
          <ac:picMkLst>
            <pc:docMk/>
            <pc:sldMk cId="444955643" sldId="268"/>
            <ac:picMk id="4" creationId="{CB01FEF6-354F-4AB1-BE13-D88F36D6FCA8}"/>
          </ac:picMkLst>
        </pc:picChg>
        <pc:picChg chg="add mod">
          <ac:chgData name="Webster, Sophie" userId="8f54c3f2-0e58-4675-a597-e349d297757b" providerId="ADAL" clId="{4FE93738-CCA4-4D83-A5B1-AE7B7CA112BA}" dt="2022-07-19T12:16:05.824" v="25" actId="1076"/>
          <ac:picMkLst>
            <pc:docMk/>
            <pc:sldMk cId="444955643" sldId="268"/>
            <ac:picMk id="5" creationId="{EAD1F1D8-9FF7-4E23-8A08-918379032CFB}"/>
          </ac:picMkLst>
        </pc:picChg>
        <pc:picChg chg="add mod">
          <ac:chgData name="Webster, Sophie" userId="8f54c3f2-0e58-4675-a597-e349d297757b" providerId="ADAL" clId="{4FE93738-CCA4-4D83-A5B1-AE7B7CA112BA}" dt="2022-07-19T12:21:29.557" v="124" actId="1076"/>
          <ac:picMkLst>
            <pc:docMk/>
            <pc:sldMk cId="444955643" sldId="268"/>
            <ac:picMk id="6146" creationId="{9C07EF97-3E9A-4281-869C-E2D42708AD1D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4D1B2D-DFBF-43F5-9AC9-C06B00221F4C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8F1628-C4F9-4078-B299-E69A7DD35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47767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FC87E6-12F1-4C84-8219-0D78C1FD4B07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60C9D-97F3-4D28-BE70-7B93200641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1313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1EC027-C31E-464B-B61E-3A0D2E6B896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5761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94E0BB0-843A-4DC8-ADA7-6131357BC6D6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213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E796DFA-092A-4EF3-A9F6-421D73243A92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3E796DFA-092A-4EF3-A9F6-421D73243A92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E796DFA-092A-4EF3-A9F6-421D73243A92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E796DFA-092A-4EF3-A9F6-421D73243A92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GB"/>
              <a:t>
Classification: UNCLASSIFIED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8657" y="2204864"/>
            <a:ext cx="7772400" cy="1470025"/>
          </a:xfrm>
        </p:spPr>
        <p:txBody>
          <a:bodyPr/>
          <a:lstStyle/>
          <a:p>
            <a:r>
              <a:rPr lang="en-GB" dirty="0"/>
              <a:t>Breathe and Be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8657" y="3789040"/>
            <a:ext cx="7772400" cy="1199704"/>
          </a:xfrm>
        </p:spPr>
        <p:txBody>
          <a:bodyPr/>
          <a:lstStyle/>
          <a:p>
            <a:r>
              <a:rPr lang="en-GB" dirty="0"/>
              <a:t>Sensory Massage Poem</a:t>
            </a:r>
          </a:p>
        </p:txBody>
      </p:sp>
    </p:spTree>
    <p:extLst>
      <p:ext uri="{BB962C8B-B14F-4D97-AF65-F5344CB8AC3E}">
        <p14:creationId xmlns:p14="http://schemas.microsoft.com/office/powerpoint/2010/main" val="30844000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Ask permission to touch your partner</a:t>
            </a:r>
          </a:p>
        </p:txBody>
      </p:sp>
    </p:spTree>
    <p:extLst>
      <p:ext uri="{BB962C8B-B14F-4D97-AF65-F5344CB8AC3E}">
        <p14:creationId xmlns:p14="http://schemas.microsoft.com/office/powerpoint/2010/main" val="32707949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563C9B-BCDF-427E-A658-777BA4B784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 breathe slowly in, I breathe slowly out.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7274900-E72E-47F1-A1FC-4B0DC4605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Swan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BB8011A-73B4-4576-AFBF-5FBF2B8692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6990" y="121494"/>
            <a:ext cx="2287617" cy="1296144"/>
          </a:xfrm>
          <a:prstGeom prst="rect">
            <a:avLst/>
          </a:prstGeom>
        </p:spPr>
      </p:pic>
      <p:pic>
        <p:nvPicPr>
          <p:cNvPr id="1026" name="Picture 2" descr="Controlled Breathing: 3-2-4 Breath Technique - Aligned Modern Health">
            <a:extLst>
              <a:ext uri="{FF2B5EF4-FFF2-40B4-BE49-F238E27FC236}">
                <a16:creationId xmlns:a16="http://schemas.microsoft.com/office/drawing/2014/main" id="{9B0DBA89-4AED-4BC6-BAF8-2CF43F8604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709084"/>
            <a:ext cx="6160092" cy="2647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33750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644114-98BB-4CB8-9043-064297F44A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My breath is a river of peace. I am here in the world. 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2CF7E7D-9256-4362-A44C-938CBF38D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Ant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CB2AB20-85F8-410F-93C3-22FBF36527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2347" y="41168"/>
            <a:ext cx="2231653" cy="1440160"/>
          </a:xfrm>
          <a:prstGeom prst="rect">
            <a:avLst/>
          </a:prstGeom>
        </p:spPr>
      </p:pic>
      <p:pic>
        <p:nvPicPr>
          <p:cNvPr id="2050" name="Picture 2" descr="River definition and meaning | Collins English Dictionary">
            <a:extLst>
              <a:ext uri="{FF2B5EF4-FFF2-40B4-BE49-F238E27FC236}">
                <a16:creationId xmlns:a16="http://schemas.microsoft.com/office/drawing/2014/main" id="{206ED588-67AA-419C-AEEB-6EDCA80BD3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564904"/>
            <a:ext cx="4573197" cy="303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68202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09A073-EF2A-432D-801F-F3512B3DA8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Each moment I can breathe and be.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69DD5B6-BA2E-4FC2-AD46-DF5C5A00D6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Ant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42C859-320F-45CC-95CE-8C707C5591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8304" y="116632"/>
            <a:ext cx="1745901" cy="1143000"/>
          </a:xfrm>
          <a:prstGeom prst="rect">
            <a:avLst/>
          </a:prstGeom>
        </p:spPr>
      </p:pic>
      <p:pic>
        <p:nvPicPr>
          <p:cNvPr id="3074" name="Picture 2" descr="Just Breathe | North Carolina Cooperative Extension">
            <a:extLst>
              <a:ext uri="{FF2B5EF4-FFF2-40B4-BE49-F238E27FC236}">
                <a16:creationId xmlns:a16="http://schemas.microsoft.com/office/drawing/2014/main" id="{24A58271-D082-4ADB-8679-38E4D54EE9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357438"/>
            <a:ext cx="3019234" cy="3019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21654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8C49D88-BEDB-48DC-853B-88425701E7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 watch the stream, each thought is a floating leaf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062E0FE-62A9-4A23-8E07-C3A4C4B94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Snake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5ABAA91-D148-4529-8246-29E72625ED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0272" y="16646"/>
            <a:ext cx="1890936" cy="1262031"/>
          </a:xfrm>
          <a:prstGeom prst="rect">
            <a:avLst/>
          </a:prstGeom>
        </p:spPr>
      </p:pic>
      <p:pic>
        <p:nvPicPr>
          <p:cNvPr id="4098" name="Picture 2" descr="Life is like a Leaf in a stream of water - Kalidas Muthusamy - Medium">
            <a:extLst>
              <a:ext uri="{FF2B5EF4-FFF2-40B4-BE49-F238E27FC236}">
                <a16:creationId xmlns:a16="http://schemas.microsoft.com/office/drawing/2014/main" id="{F72580DD-0A15-4AE1-BE31-99E19EA67B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580539"/>
            <a:ext cx="3732982" cy="2796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3728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0AE5650-C84D-4C2D-8551-7BEC124EAB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One leaf is a worry, one leaf is sadness. The leaves drift softly away.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FD84076-3514-4058-951D-4032D3F89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Ant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4559DD-D387-4B18-8F93-E2252BC9B8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3930" y="81331"/>
            <a:ext cx="2120070" cy="1368152"/>
          </a:xfrm>
          <a:prstGeom prst="rect">
            <a:avLst/>
          </a:prstGeom>
        </p:spPr>
      </p:pic>
      <p:pic>
        <p:nvPicPr>
          <p:cNvPr id="5122" name="Picture 2" descr="Leaves - License, download or print for £31.00 | Photos | Picfair">
            <a:extLst>
              <a:ext uri="{FF2B5EF4-FFF2-40B4-BE49-F238E27FC236}">
                <a16:creationId xmlns:a16="http://schemas.microsoft.com/office/drawing/2014/main" id="{87896623-9A90-4908-BE6E-CDAEF155F9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636912"/>
            <a:ext cx="4507524" cy="3290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7191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18EAE72-FDED-4B2D-B428-B0291A3840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 breathe slowly in, I breathe slowly out.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E58594C-D9D8-41C6-90FB-708ACC3E1C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Butterfly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7548B66-0A95-4D85-8A15-1233780708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0232" y="116632"/>
            <a:ext cx="2350117" cy="1223020"/>
          </a:xfrm>
          <a:prstGeom prst="rect">
            <a:avLst/>
          </a:prstGeom>
        </p:spPr>
      </p:pic>
      <p:pic>
        <p:nvPicPr>
          <p:cNvPr id="7" name="Picture 2" descr="Controlled Breathing: 3-2-4 Breath Technique - Aligned Modern Health">
            <a:extLst>
              <a:ext uri="{FF2B5EF4-FFF2-40B4-BE49-F238E27FC236}">
                <a16:creationId xmlns:a16="http://schemas.microsoft.com/office/drawing/2014/main" id="{5F35D16E-5D88-41F4-BF43-B38CDA40D3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709084"/>
            <a:ext cx="6160092" cy="2647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6153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B0C95BA-BD85-47D6-9BF7-CB770CB791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My breath is a pathway of peace, moving softly through me. </a:t>
            </a:r>
          </a:p>
          <a:p>
            <a:r>
              <a:rPr lang="en-GB" dirty="0"/>
              <a:t>Each day, I can breath and be.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F3F51DA-03CE-4D3B-8BE9-35C22CD491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Swan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AD1F1D8-9FF7-4E23-8A08-918379032C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4208" y="47629"/>
            <a:ext cx="2541796" cy="1440160"/>
          </a:xfrm>
          <a:prstGeom prst="rect">
            <a:avLst/>
          </a:prstGeom>
        </p:spPr>
      </p:pic>
      <p:pic>
        <p:nvPicPr>
          <p:cNvPr id="6146" name="Picture 2" descr="A Peaceful Pathway | Backyard landscaping, Beautiful gardens, Landscape  design">
            <a:extLst>
              <a:ext uri="{FF2B5EF4-FFF2-40B4-BE49-F238E27FC236}">
                <a16:creationId xmlns:a16="http://schemas.microsoft.com/office/drawing/2014/main" id="{9C07EF97-3E9A-4281-869C-E2D42708AD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8159" y="3068960"/>
            <a:ext cx="2167682" cy="3269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49556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Say thank you to each other!</a:t>
            </a:r>
          </a:p>
        </p:txBody>
      </p:sp>
    </p:spTree>
    <p:extLst>
      <p:ext uri="{BB962C8B-B14F-4D97-AF65-F5344CB8AC3E}">
        <p14:creationId xmlns:p14="http://schemas.microsoft.com/office/powerpoint/2010/main" val="12773063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55B48439B091E4FB9E581B5410A5F30" ma:contentTypeVersion="18" ma:contentTypeDescription="Create a new document." ma:contentTypeScope="" ma:versionID="24eebb5e876bdfd7520790acaccef074">
  <xsd:schema xmlns:xsd="http://www.w3.org/2001/XMLSchema" xmlns:xs="http://www.w3.org/2001/XMLSchema" xmlns:p="http://schemas.microsoft.com/office/2006/metadata/properties" xmlns:ns2="ef7ad091-e0d7-4827-b4c9-cd207519b062" xmlns:ns3="cfb119de-823f-4054-bd5d-cdda85913747" targetNamespace="http://schemas.microsoft.com/office/2006/metadata/properties" ma:root="true" ma:fieldsID="2dce2e514d6deaeda2d7afe80e80f470" ns2:_="" ns3:_="">
    <xsd:import namespace="ef7ad091-e0d7-4827-b4c9-cd207519b062"/>
    <xsd:import namespace="cfb119de-823f-4054-bd5d-cdda8591374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7ad091-e0d7-4827-b4c9-cd207519b0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407fddb-1fd0-41f2-bd4a-cd25122da3e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b119de-823f-4054-bd5d-cdda85913747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f6bdd47-314d-4b12-9c3d-7a891018e24a}" ma:internalName="TaxCatchAll" ma:showField="CatchAllData" ma:web="cfb119de-823f-4054-bd5d-cdda859137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b119de-823f-4054-bd5d-cdda85913747" xsi:nil="true"/>
    <lcf76f155ced4ddcb4097134ff3c332f xmlns="ef7ad091-e0d7-4827-b4c9-cd207519b06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606128C-BBCB-4887-B7B5-A852F578F284}"/>
</file>

<file path=customXml/itemProps2.xml><?xml version="1.0" encoding="utf-8"?>
<ds:datastoreItem xmlns:ds="http://schemas.openxmlformats.org/officeDocument/2006/customXml" ds:itemID="{380981FA-1531-4519-9150-D5D76D41C9A2}"/>
</file>

<file path=customXml/itemProps3.xml><?xml version="1.0" encoding="utf-8"?>
<ds:datastoreItem xmlns:ds="http://schemas.openxmlformats.org/officeDocument/2006/customXml" ds:itemID="{1A9BC321-7AE5-4336-AFB2-131127879AB1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47</TotalTime>
  <Words>132</Words>
  <Application>Microsoft Office PowerPoint</Application>
  <PresentationFormat>On-screen Show (4:3)</PresentationFormat>
  <Paragraphs>22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Calibri</vt:lpstr>
      <vt:lpstr>Lucida Sans Unicode</vt:lpstr>
      <vt:lpstr>Verdana</vt:lpstr>
      <vt:lpstr>Wingdings 2</vt:lpstr>
      <vt:lpstr>Wingdings 3</vt:lpstr>
      <vt:lpstr>Concourse</vt:lpstr>
      <vt:lpstr>Breathe and Be</vt:lpstr>
      <vt:lpstr>Ask permission to touch your partner</vt:lpstr>
      <vt:lpstr>The Swan</vt:lpstr>
      <vt:lpstr>The Ant</vt:lpstr>
      <vt:lpstr>The Ant</vt:lpstr>
      <vt:lpstr>The Snake</vt:lpstr>
      <vt:lpstr>The Ant</vt:lpstr>
      <vt:lpstr>The Butterfly</vt:lpstr>
      <vt:lpstr>The Swan</vt:lpstr>
      <vt:lpstr>Say thank you to each other!</vt:lpstr>
    </vt:vector>
  </TitlesOfParts>
  <Company>Reading Borough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Webster, Sophie</dc:creator>
  <cp:lastModifiedBy>Webster, Sophie</cp:lastModifiedBy>
  <cp:revision>13</cp:revision>
  <dcterms:created xsi:type="dcterms:W3CDTF">2019-02-25T10:42:19Z</dcterms:created>
  <dcterms:modified xsi:type="dcterms:W3CDTF">2022-07-19T12:21:33Z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lassificationName">
    <vt:lpwstr>Unclassified</vt:lpwstr>
  </property>
  <property fmtid="{D5CDD505-2E9C-101B-9397-08002B2CF9AE}" pid="3" name="ClassificationMarking">
    <vt:lpwstr>Classification: UNCLASSIFIED</vt:lpwstr>
  </property>
  <property fmtid="{D5CDD505-2E9C-101B-9397-08002B2CF9AE}" pid="4" name="ClassificationMadeExternally">
    <vt:lpwstr>Yes</vt:lpwstr>
  </property>
  <property fmtid="{D5CDD505-2E9C-101B-9397-08002B2CF9AE}" pid="5" name="ClassificationMadeBy">
    <vt:lpwstr>RBC\webssop</vt:lpwstr>
  </property>
  <property fmtid="{D5CDD505-2E9C-101B-9397-08002B2CF9AE}" pid="6" name="ClassificationMadeOn">
    <vt:filetime>2019-09-19T11:52:46Z</vt:filetime>
  </property>
  <property fmtid="{D5CDD505-2E9C-101B-9397-08002B2CF9AE}" pid="7" name="ContentTypeId">
    <vt:lpwstr>0x010100E55B48439B091E4FB9E581B5410A5F30</vt:lpwstr>
  </property>
</Properties>
</file>