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ppt/changesInfos/changesInfo1.xml" ContentType="application/vnd.ms-powerpoint.changesinfo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8F81E0-E51C-4D0D-A55F-8277CEC35091}" v="20" dt="2022-07-19T20:28:55.7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F88F81E0-E51C-4D0D-A55F-8277CEC35091}"/>
    <pc:docChg chg="custSel modSld">
      <pc:chgData name="Webster, Sophie" userId="8f54c3f2-0e58-4675-a597-e349d297757b" providerId="ADAL" clId="{F88F81E0-E51C-4D0D-A55F-8277CEC35091}" dt="2022-07-19T20:29:03.065" v="123" actId="27636"/>
      <pc:docMkLst>
        <pc:docMk/>
      </pc:docMkLst>
      <pc:sldChg chg="modSp mod">
        <pc:chgData name="Webster, Sophie" userId="8f54c3f2-0e58-4675-a597-e349d297757b" providerId="ADAL" clId="{F88F81E0-E51C-4D0D-A55F-8277CEC35091}" dt="2022-07-19T20:29:03.065" v="123" actId="27636"/>
        <pc:sldMkLst>
          <pc:docMk/>
          <pc:sldMk cId="2910159628" sldId="256"/>
        </pc:sldMkLst>
        <pc:spChg chg="mod">
          <ac:chgData name="Webster, Sophie" userId="8f54c3f2-0e58-4675-a597-e349d297757b" providerId="ADAL" clId="{F88F81E0-E51C-4D0D-A55F-8277CEC35091}" dt="2022-07-19T20:29:03.065" v="123" actId="27636"/>
          <ac:spMkLst>
            <pc:docMk/>
            <pc:sldMk cId="2910159628" sldId="256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F88F81E0-E51C-4D0D-A55F-8277CEC35091}" dt="2022-07-19T20:28:41.740" v="120"/>
        <pc:sldMkLst>
          <pc:docMk/>
          <pc:sldMk cId="3837021366" sldId="261"/>
        </pc:sldMkLst>
        <pc:spChg chg="mod">
          <ac:chgData name="Webster, Sophie" userId="8f54c3f2-0e58-4675-a597-e349d297757b" providerId="ADAL" clId="{F88F81E0-E51C-4D0D-A55F-8277CEC35091}" dt="2022-07-19T20:26:01.806" v="20" actId="20577"/>
          <ac:spMkLst>
            <pc:docMk/>
            <pc:sldMk cId="3837021366" sldId="261"/>
            <ac:spMk id="3" creationId="{E021CEB1-0285-423E-A5F1-C025481CD28D}"/>
          </ac:spMkLst>
        </pc:spChg>
        <pc:picChg chg="del">
          <ac:chgData name="Webster, Sophie" userId="8f54c3f2-0e58-4675-a597-e349d297757b" providerId="ADAL" clId="{F88F81E0-E51C-4D0D-A55F-8277CEC35091}" dt="2022-07-19T20:28:41.355" v="119" actId="478"/>
          <ac:picMkLst>
            <pc:docMk/>
            <pc:sldMk cId="3837021366" sldId="261"/>
            <ac:picMk id="4" creationId="{77BD7483-7E7B-4F51-A963-18BEF58A7A2C}"/>
          </ac:picMkLst>
        </pc:picChg>
        <pc:picChg chg="add mod">
          <ac:chgData name="Webster, Sophie" userId="8f54c3f2-0e58-4675-a597-e349d297757b" providerId="ADAL" clId="{F88F81E0-E51C-4D0D-A55F-8277CEC35091}" dt="2022-07-19T20:28:41.740" v="120"/>
          <ac:picMkLst>
            <pc:docMk/>
            <pc:sldMk cId="3837021366" sldId="261"/>
            <ac:picMk id="6" creationId="{0BD87677-D9F1-4241-A192-3E593FE0A56B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8:55.796" v="121"/>
        <pc:sldMkLst>
          <pc:docMk/>
          <pc:sldMk cId="4140573257" sldId="262"/>
        </pc:sldMkLst>
        <pc:spChg chg="mod">
          <ac:chgData name="Webster, Sophie" userId="8f54c3f2-0e58-4675-a597-e349d297757b" providerId="ADAL" clId="{F88F81E0-E51C-4D0D-A55F-8277CEC35091}" dt="2022-07-19T20:25:54.825" v="11" actId="20577"/>
          <ac:spMkLst>
            <pc:docMk/>
            <pc:sldMk cId="4140573257" sldId="262"/>
            <ac:spMk id="3" creationId="{0BED1A91-2548-49C9-B7F1-6476594E2A2B}"/>
          </ac:spMkLst>
        </pc:spChg>
        <pc:picChg chg="del">
          <ac:chgData name="Webster, Sophie" userId="8f54c3f2-0e58-4675-a597-e349d297757b" providerId="ADAL" clId="{F88F81E0-E51C-4D0D-A55F-8277CEC35091}" dt="2022-07-19T20:25:56.749" v="12" actId="478"/>
          <ac:picMkLst>
            <pc:docMk/>
            <pc:sldMk cId="4140573257" sldId="262"/>
            <ac:picMk id="4" creationId="{7701FED8-33FB-43BC-B4E6-B2F44636255C}"/>
          </ac:picMkLst>
        </pc:picChg>
        <pc:picChg chg="add mod">
          <ac:chgData name="Webster, Sophie" userId="8f54c3f2-0e58-4675-a597-e349d297757b" providerId="ADAL" clId="{F88F81E0-E51C-4D0D-A55F-8277CEC35091}" dt="2022-07-19T20:28:55.796" v="121"/>
          <ac:picMkLst>
            <pc:docMk/>
            <pc:sldMk cId="4140573257" sldId="262"/>
            <ac:picMk id="6" creationId="{78CE92BB-9036-46B7-8AC6-427F0306C067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8:28.111" v="118"/>
        <pc:sldMkLst>
          <pc:docMk/>
          <pc:sldMk cId="73982276" sldId="263"/>
        </pc:sldMkLst>
        <pc:spChg chg="mod">
          <ac:chgData name="Webster, Sophie" userId="8f54c3f2-0e58-4675-a597-e349d297757b" providerId="ADAL" clId="{F88F81E0-E51C-4D0D-A55F-8277CEC35091}" dt="2022-07-19T20:26:07.455" v="32" actId="20577"/>
          <ac:spMkLst>
            <pc:docMk/>
            <pc:sldMk cId="73982276" sldId="263"/>
            <ac:spMk id="3" creationId="{7C6B640F-E875-4B92-8A0D-F9A6DAA387D2}"/>
          </ac:spMkLst>
        </pc:spChg>
        <pc:picChg chg="del">
          <ac:chgData name="Webster, Sophie" userId="8f54c3f2-0e58-4675-a597-e349d297757b" providerId="ADAL" clId="{F88F81E0-E51C-4D0D-A55F-8277CEC35091}" dt="2022-07-19T20:28:27.611" v="117" actId="478"/>
          <ac:picMkLst>
            <pc:docMk/>
            <pc:sldMk cId="73982276" sldId="263"/>
            <ac:picMk id="4" creationId="{827959B3-5C20-401A-A306-D4C3ACE5FB12}"/>
          </ac:picMkLst>
        </pc:picChg>
        <pc:picChg chg="add mod">
          <ac:chgData name="Webster, Sophie" userId="8f54c3f2-0e58-4675-a597-e349d297757b" providerId="ADAL" clId="{F88F81E0-E51C-4D0D-A55F-8277CEC35091}" dt="2022-07-19T20:28:28.111" v="118"/>
          <ac:picMkLst>
            <pc:docMk/>
            <pc:sldMk cId="73982276" sldId="263"/>
            <ac:picMk id="6" creationId="{04007FB2-4AF4-4F46-99A4-AF1FC0C8A06C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8:00.793" v="114"/>
        <pc:sldMkLst>
          <pc:docMk/>
          <pc:sldMk cId="677568151" sldId="264"/>
        </pc:sldMkLst>
        <pc:spChg chg="mod">
          <ac:chgData name="Webster, Sophie" userId="8f54c3f2-0e58-4675-a597-e349d297757b" providerId="ADAL" clId="{F88F81E0-E51C-4D0D-A55F-8277CEC35091}" dt="2022-07-19T20:26:11.581" v="40" actId="20577"/>
          <ac:spMkLst>
            <pc:docMk/>
            <pc:sldMk cId="677568151" sldId="264"/>
            <ac:spMk id="3" creationId="{46377106-528B-4E00-8D64-B820FF6594C6}"/>
          </ac:spMkLst>
        </pc:spChg>
        <pc:picChg chg="del">
          <ac:chgData name="Webster, Sophie" userId="8f54c3f2-0e58-4675-a597-e349d297757b" providerId="ADAL" clId="{F88F81E0-E51C-4D0D-A55F-8277CEC35091}" dt="2022-07-19T20:28:00.393" v="113" actId="478"/>
          <ac:picMkLst>
            <pc:docMk/>
            <pc:sldMk cId="677568151" sldId="264"/>
            <ac:picMk id="4" creationId="{A24251CD-A20E-487A-B6B8-6F1606CE90F8}"/>
          </ac:picMkLst>
        </pc:picChg>
        <pc:picChg chg="add mod">
          <ac:chgData name="Webster, Sophie" userId="8f54c3f2-0e58-4675-a597-e349d297757b" providerId="ADAL" clId="{F88F81E0-E51C-4D0D-A55F-8277CEC35091}" dt="2022-07-19T20:28:00.793" v="114"/>
          <ac:picMkLst>
            <pc:docMk/>
            <pc:sldMk cId="677568151" sldId="264"/>
            <ac:picMk id="6" creationId="{2DA78C84-C7A8-433E-9836-640AA5D41AAC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8:15.773" v="116"/>
        <pc:sldMkLst>
          <pc:docMk/>
          <pc:sldMk cId="2314034440" sldId="265"/>
        </pc:sldMkLst>
        <pc:spChg chg="mod">
          <ac:chgData name="Webster, Sophie" userId="8f54c3f2-0e58-4675-a597-e349d297757b" providerId="ADAL" clId="{F88F81E0-E51C-4D0D-A55F-8277CEC35091}" dt="2022-07-19T20:26:23.239" v="49" actId="20577"/>
          <ac:spMkLst>
            <pc:docMk/>
            <pc:sldMk cId="2314034440" sldId="265"/>
            <ac:spMk id="3" creationId="{F505B67E-D534-45A0-BB4D-2F26152F778A}"/>
          </ac:spMkLst>
        </pc:spChg>
        <pc:picChg chg="del">
          <ac:chgData name="Webster, Sophie" userId="8f54c3f2-0e58-4675-a597-e349d297757b" providerId="ADAL" clId="{F88F81E0-E51C-4D0D-A55F-8277CEC35091}" dt="2022-07-19T20:28:15.396" v="115" actId="478"/>
          <ac:picMkLst>
            <pc:docMk/>
            <pc:sldMk cId="2314034440" sldId="265"/>
            <ac:picMk id="4" creationId="{9AD4807A-6E43-4AC6-BD14-F849DF79AD1C}"/>
          </ac:picMkLst>
        </pc:picChg>
        <pc:picChg chg="add mod">
          <ac:chgData name="Webster, Sophie" userId="8f54c3f2-0e58-4675-a597-e349d297757b" providerId="ADAL" clId="{F88F81E0-E51C-4D0D-A55F-8277CEC35091}" dt="2022-07-19T20:28:15.773" v="116"/>
          <ac:picMkLst>
            <pc:docMk/>
            <pc:sldMk cId="2314034440" sldId="265"/>
            <ac:picMk id="6" creationId="{AA2F509A-5568-439D-A938-4B8AD9F8D065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7:49.249" v="112"/>
        <pc:sldMkLst>
          <pc:docMk/>
          <pc:sldMk cId="556148516" sldId="266"/>
        </pc:sldMkLst>
        <pc:spChg chg="mod">
          <ac:chgData name="Webster, Sophie" userId="8f54c3f2-0e58-4675-a597-e349d297757b" providerId="ADAL" clId="{F88F81E0-E51C-4D0D-A55F-8277CEC35091}" dt="2022-07-19T20:26:27.570" v="58" actId="20577"/>
          <ac:spMkLst>
            <pc:docMk/>
            <pc:sldMk cId="556148516" sldId="266"/>
            <ac:spMk id="3" creationId="{C7B80D45-C5F9-4DEC-925A-49C7E9FDE2DC}"/>
          </ac:spMkLst>
        </pc:spChg>
        <pc:picChg chg="del">
          <ac:chgData name="Webster, Sophie" userId="8f54c3f2-0e58-4675-a597-e349d297757b" providerId="ADAL" clId="{F88F81E0-E51C-4D0D-A55F-8277CEC35091}" dt="2022-07-19T20:27:48.827" v="111" actId="478"/>
          <ac:picMkLst>
            <pc:docMk/>
            <pc:sldMk cId="556148516" sldId="266"/>
            <ac:picMk id="4" creationId="{D8F62AB1-DBAE-4CEA-9D4A-E8E99E28F1EB}"/>
          </ac:picMkLst>
        </pc:picChg>
        <pc:picChg chg="add mod">
          <ac:chgData name="Webster, Sophie" userId="8f54c3f2-0e58-4675-a597-e349d297757b" providerId="ADAL" clId="{F88F81E0-E51C-4D0D-A55F-8277CEC35091}" dt="2022-07-19T20:27:49.249" v="112"/>
          <ac:picMkLst>
            <pc:docMk/>
            <pc:sldMk cId="556148516" sldId="266"/>
            <ac:picMk id="6" creationId="{D47A6FE7-68E2-47A8-B58C-B7F78F633CA0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7:12.747" v="104"/>
        <pc:sldMkLst>
          <pc:docMk/>
          <pc:sldMk cId="2031188784" sldId="267"/>
        </pc:sldMkLst>
        <pc:spChg chg="mod">
          <ac:chgData name="Webster, Sophie" userId="8f54c3f2-0e58-4675-a597-e349d297757b" providerId="ADAL" clId="{F88F81E0-E51C-4D0D-A55F-8277CEC35091}" dt="2022-07-19T20:26:32.881" v="71" actId="6549"/>
          <ac:spMkLst>
            <pc:docMk/>
            <pc:sldMk cId="2031188784" sldId="267"/>
            <ac:spMk id="3" creationId="{544EB697-40CA-4AC1-9199-00A4095278B4}"/>
          </ac:spMkLst>
        </pc:spChg>
        <pc:picChg chg="del">
          <ac:chgData name="Webster, Sophie" userId="8f54c3f2-0e58-4675-a597-e349d297757b" providerId="ADAL" clId="{F88F81E0-E51C-4D0D-A55F-8277CEC35091}" dt="2022-07-19T20:27:12.304" v="103" actId="478"/>
          <ac:picMkLst>
            <pc:docMk/>
            <pc:sldMk cId="2031188784" sldId="267"/>
            <ac:picMk id="4" creationId="{9F200D55-0D94-4AAC-8CF4-D7689745D061}"/>
          </ac:picMkLst>
        </pc:picChg>
        <pc:picChg chg="add mod">
          <ac:chgData name="Webster, Sophie" userId="8f54c3f2-0e58-4675-a597-e349d297757b" providerId="ADAL" clId="{F88F81E0-E51C-4D0D-A55F-8277CEC35091}" dt="2022-07-19T20:27:12.747" v="104"/>
          <ac:picMkLst>
            <pc:docMk/>
            <pc:sldMk cId="2031188784" sldId="267"/>
            <ac:picMk id="6" creationId="{5E8D0385-A382-48F2-97C6-24D9D1FC8946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7:22.641" v="106"/>
        <pc:sldMkLst>
          <pc:docMk/>
          <pc:sldMk cId="1862015359" sldId="268"/>
        </pc:sldMkLst>
        <pc:spChg chg="mod">
          <ac:chgData name="Webster, Sophie" userId="8f54c3f2-0e58-4675-a597-e349d297757b" providerId="ADAL" clId="{F88F81E0-E51C-4D0D-A55F-8277CEC35091}" dt="2022-07-19T20:26:37.730" v="81" actId="20577"/>
          <ac:spMkLst>
            <pc:docMk/>
            <pc:sldMk cId="1862015359" sldId="268"/>
            <ac:spMk id="3" creationId="{43F55FA6-3AF5-4819-AAA7-068893ECEB73}"/>
          </ac:spMkLst>
        </pc:spChg>
        <pc:picChg chg="del">
          <ac:chgData name="Webster, Sophie" userId="8f54c3f2-0e58-4675-a597-e349d297757b" providerId="ADAL" clId="{F88F81E0-E51C-4D0D-A55F-8277CEC35091}" dt="2022-07-19T20:27:22.266" v="105" actId="478"/>
          <ac:picMkLst>
            <pc:docMk/>
            <pc:sldMk cId="1862015359" sldId="268"/>
            <ac:picMk id="4" creationId="{A977141C-5156-42FF-8749-4F5C02E1A605}"/>
          </ac:picMkLst>
        </pc:picChg>
        <pc:picChg chg="add mod">
          <ac:chgData name="Webster, Sophie" userId="8f54c3f2-0e58-4675-a597-e349d297757b" providerId="ADAL" clId="{F88F81E0-E51C-4D0D-A55F-8277CEC35091}" dt="2022-07-19T20:27:22.641" v="106"/>
          <ac:picMkLst>
            <pc:docMk/>
            <pc:sldMk cId="1862015359" sldId="268"/>
            <ac:picMk id="6" creationId="{9551FFA0-B5CA-4AB6-88A5-05654385869A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7:37.819" v="110" actId="1076"/>
        <pc:sldMkLst>
          <pc:docMk/>
          <pc:sldMk cId="945630054" sldId="269"/>
        </pc:sldMkLst>
        <pc:spChg chg="mod">
          <ac:chgData name="Webster, Sophie" userId="8f54c3f2-0e58-4675-a597-e349d297757b" providerId="ADAL" clId="{F88F81E0-E51C-4D0D-A55F-8277CEC35091}" dt="2022-07-19T20:26:42.649" v="89" actId="20577"/>
          <ac:spMkLst>
            <pc:docMk/>
            <pc:sldMk cId="945630054" sldId="269"/>
            <ac:spMk id="3" creationId="{688F5752-5FFD-4CCF-AF85-D03B8DF27F5E}"/>
          </ac:spMkLst>
        </pc:spChg>
        <pc:picChg chg="del">
          <ac:chgData name="Webster, Sophie" userId="8f54c3f2-0e58-4675-a597-e349d297757b" providerId="ADAL" clId="{F88F81E0-E51C-4D0D-A55F-8277CEC35091}" dt="2022-07-19T20:27:32.966" v="107" actId="478"/>
          <ac:picMkLst>
            <pc:docMk/>
            <pc:sldMk cId="945630054" sldId="269"/>
            <ac:picMk id="4" creationId="{77478020-E5BB-4C08-906C-55245B74C96F}"/>
          </ac:picMkLst>
        </pc:picChg>
        <pc:picChg chg="add mod">
          <ac:chgData name="Webster, Sophie" userId="8f54c3f2-0e58-4675-a597-e349d297757b" providerId="ADAL" clId="{F88F81E0-E51C-4D0D-A55F-8277CEC35091}" dt="2022-07-19T20:27:37.819" v="110" actId="1076"/>
          <ac:picMkLst>
            <pc:docMk/>
            <pc:sldMk cId="945630054" sldId="269"/>
            <ac:picMk id="7" creationId="{F3474C06-2C25-4320-8202-AEBDA458783A}"/>
          </ac:picMkLst>
        </pc:picChg>
      </pc:sldChg>
      <pc:sldChg chg="addSp delSp modSp mod">
        <pc:chgData name="Webster, Sophie" userId="8f54c3f2-0e58-4675-a597-e349d297757b" providerId="ADAL" clId="{F88F81E0-E51C-4D0D-A55F-8277CEC35091}" dt="2022-07-19T20:26:56.574" v="102" actId="14100"/>
        <pc:sldMkLst>
          <pc:docMk/>
          <pc:sldMk cId="625403396" sldId="270"/>
        </pc:sldMkLst>
        <pc:spChg chg="mod">
          <ac:chgData name="Webster, Sophie" userId="8f54c3f2-0e58-4675-a597-e349d297757b" providerId="ADAL" clId="{F88F81E0-E51C-4D0D-A55F-8277CEC35091}" dt="2022-07-19T20:26:46.848" v="99" actId="20577"/>
          <ac:spMkLst>
            <pc:docMk/>
            <pc:sldMk cId="625403396" sldId="270"/>
            <ac:spMk id="3" creationId="{A152B078-E374-4AA6-B96C-3BDDECB71A43}"/>
          </ac:spMkLst>
        </pc:spChg>
        <pc:picChg chg="del">
          <ac:chgData name="Webster, Sophie" userId="8f54c3f2-0e58-4675-a597-e349d297757b" providerId="ADAL" clId="{F88F81E0-E51C-4D0D-A55F-8277CEC35091}" dt="2022-07-19T20:26:48.854" v="100" actId="478"/>
          <ac:picMkLst>
            <pc:docMk/>
            <pc:sldMk cId="625403396" sldId="270"/>
            <ac:picMk id="4" creationId="{AE644FE9-75C6-486D-8203-A617030E5A2E}"/>
          </ac:picMkLst>
        </pc:picChg>
        <pc:picChg chg="add mod">
          <ac:chgData name="Webster, Sophie" userId="8f54c3f2-0e58-4675-a597-e349d297757b" providerId="ADAL" clId="{F88F81E0-E51C-4D0D-A55F-8277CEC35091}" dt="2022-07-19T20:26:56.574" v="102" actId="14100"/>
          <ac:picMkLst>
            <pc:docMk/>
            <pc:sldMk cId="625403396" sldId="270"/>
            <ac:picMk id="6" creationId="{CE8EA7FE-3DBB-40B0-80BF-46D4515C952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173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5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528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7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831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524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68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3862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224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1583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052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7B03E55-5B22-4FD4-B7B4-167B83601296}" type="datetime1">
              <a:rPr lang="en-GB" smtClean="0"/>
              <a:t>31/01/2023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GB"/>
              <a:t>Sophie Webster - BFfC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96F02-52FF-47BC-9096-58AA3CF1CB36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6208-A060-4B6D-916C-09650FBE8E28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0853A-FD6E-438D-88C2-2197407FD4DD}" type="datetime1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21C2-9F33-4E56-930C-70D3688A9E3D}" type="datetime1">
              <a:rPr lang="en-GB" smtClean="0"/>
              <a:t>31/01/2023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7ADF-2727-410E-A5C1-556DE2376BF1}" type="datetime1">
              <a:rPr lang="en-GB" smtClean="0"/>
              <a:t>31/01/2023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27B0A-13F2-463B-ABE3-F51924775151}" type="datetime1">
              <a:rPr lang="en-GB" smtClean="0"/>
              <a:t>31/01/2023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A0DC5C3-CD3C-40CC-9004-0376002BB1C4}" type="datetime1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C506C0-3E0C-4118-B007-B00A127EB013}" type="datetime1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Sophie Webster - BFfC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DCD71-DD61-42F9-9753-02BD44B5C46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6F61-8BF2-4943-925F-C72D720AF842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1C9B93E-7E01-4660-948D-3F1FC181C0D7}" type="datetime1">
              <a:rPr lang="en-GB" smtClean="0"/>
              <a:t>31/01/2023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Sophie Webster - BFfC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Dear Zoo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Written By Rod Campbell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621094-526F-4CC9-AD94-BC652FE57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764704"/>
            <a:ext cx="3024336" cy="312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5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5A6647-F17C-C176-BE16-D27A27329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A91C30-00D6-33C4-7E39-FD42F63C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2B2418-5F5C-4894-9C6B-FAC3761A8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wrote to the Zoo to send me a pet.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021CEB1-0285-423E-A5F1-C025481CD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E99F17-249E-4E5D-BF67-31CCC51E3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50" y="2420888"/>
            <a:ext cx="3771900" cy="3238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D87677-D9F1-4241-A192-3E593FE0A5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49486"/>
            <a:ext cx="2414707" cy="136815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4068F1-7F57-92FB-8363-D99EF3194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3837021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8AB549E-2503-4D97-B4C3-282A40227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 sent me an… Elephant! He was too big, so I sent him back.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BED1A91-2548-49C9-B7F1-6476594E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796EB-4B14-4A82-8178-1E15E0F56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488964"/>
            <a:ext cx="4333875" cy="36099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CE92BB-9036-46B7-8AC6-427F0306C0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44624"/>
            <a:ext cx="2013950" cy="122759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38476A-B627-585A-2DE1-A670107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4140573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C895D7-B6DC-4A14-8558-100B3EDA8F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a…Giraffe! He was too tall, so I sent him back.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C6B640F-E875-4B92-8A0D-F9A6DAA38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52C9B6-45FE-4937-9366-D1BBD2C2F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2348880"/>
            <a:ext cx="3057525" cy="4114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007FB2-4AF4-4F46-99A4-AF1FC0C8A0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27A24C-09D2-827C-56A7-45A063540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73982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9DB1477-10CC-462B-BB57-377235574A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a…Lion! He was too fierce, so I sent him back.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6377106-528B-4E00-8D64-B820FF659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F771DF-CAAA-4D98-B388-34BC9993E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24" y="2996952"/>
            <a:ext cx="3505200" cy="2057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A78C84-C7A8-433E-9836-640AA5D41A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218" y="210948"/>
            <a:ext cx="1899974" cy="93610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6BE4E-349C-0B46-BA8E-E607B7743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677568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48A7FE0-5221-45EB-85C8-6552094CCB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a…Camel! He was too grumpy, so I sent him back!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505B67E-D534-45A0-BB4D-2F26152F7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EBA1B3-75D9-4EB4-8014-03759D1D3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2420888"/>
            <a:ext cx="4305300" cy="3752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2F509A-5568-439D-A938-4B8AD9F8D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288" y="143528"/>
            <a:ext cx="1862408" cy="121927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34BD38-CE3C-A5F7-40D6-AF51AAA4E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2314034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72A60D-22EC-4255-AF65-49DA7263A9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a…Snake! He was too scary, so I sent him back!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7B80D45-C5F9-4DEC-925A-49C7E9FDE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56AE2C-6068-4969-9273-D14F41AEF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3103686"/>
            <a:ext cx="2717735" cy="22587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7A6FE7-68E2-47A8-B58C-B7F78F633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0091"/>
            <a:ext cx="1942049" cy="129614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1C8BA0-6630-8D7B-9506-0B430B02C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556148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F21B7B-D3D4-41DC-90B5-1A82090C2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a…Monkey! He was too cheeky, so I sent him back!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44EB697-40CA-4AC1-9199-00A409527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DB938-93B1-4A6F-A07E-5D5A3C3E9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823" y="2780928"/>
            <a:ext cx="2624353" cy="2354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8D0385-A382-48F2-97C6-24D9D1FC89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383" y="113176"/>
            <a:ext cx="2120070" cy="136815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FC4F4D-4D14-D230-6139-02EF411D1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2031188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8A7C5E2-13BF-4732-9CD9-9F6797058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sent me a…frog! He was too jumpy, so I sent him back.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3F55FA6-3AF5-4819-AAA7-068893ECE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01F650-6D85-4C10-96AC-B51B64ACE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198" y="2917175"/>
            <a:ext cx="3241603" cy="24841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51FFA0-B5CA-4AB6-88A5-056543858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FC654A-A077-B59C-489A-FA677EE41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1862015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909C69F-8862-40F1-9741-0B13EC0F38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they thought very hard and sent me a…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88F5752-5FFD-4CCF-AF85-D03B8DF27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06186B-BEDE-4F4C-9B9B-7528386888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319" y="2453714"/>
            <a:ext cx="3219361" cy="2903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474C06-2C25-4320-8202-AEBDA45878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49486"/>
            <a:ext cx="2414707" cy="136815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1E1E4C-0CEF-7F7D-378F-C487CD953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945630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122FB60-5227-4848-BDBB-1CAF32A7C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Puppy! He was perfect, so I kept him!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152B078-E374-4AA6-B96C-3BDDECB71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C2D2B2-574D-4D0F-91E3-717EA22B51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356" y="2420888"/>
            <a:ext cx="3735288" cy="2723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8EA7FE-3DBB-40B0-80BF-46D4515C95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2972" y="121494"/>
            <a:ext cx="2235073" cy="135983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88E3D0-2A9E-C4D9-022F-40434A627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625403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006AA3-0107-B95B-F4EF-2C8EC6F8B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Sophie Webster - BFfC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0FF6A0-596A-4438-A052-92ED6849725E}"/>
</file>

<file path=customXml/itemProps2.xml><?xml version="1.0" encoding="utf-8"?>
<ds:datastoreItem xmlns:ds="http://schemas.openxmlformats.org/officeDocument/2006/customXml" ds:itemID="{B0C611CB-5CB1-4BAA-BC90-7F2A6F1BB9E5}"/>
</file>

<file path=customXml/itemProps3.xml><?xml version="1.0" encoding="utf-8"?>
<ds:datastoreItem xmlns:ds="http://schemas.openxmlformats.org/officeDocument/2006/customXml" ds:itemID="{C1662352-F6F2-4C91-A589-A8A9D2CC1D9A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</TotalTime>
  <Words>300</Words>
  <Application>Microsoft Office PowerPoint</Application>
  <PresentationFormat>On-screen Show (4:3)</PresentationFormat>
  <Paragraphs>55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Dear Zoo</vt:lpstr>
      <vt:lpstr>Breathing x3</vt:lpstr>
      <vt:lpstr>Ask permission to touch your partner</vt:lpstr>
      <vt:lpstr>The Swan</vt:lpstr>
      <vt:lpstr>The Elephant</vt:lpstr>
      <vt:lpstr>The Butterfly</vt:lpstr>
      <vt:lpstr>The Lion</vt:lpstr>
      <vt:lpstr>The Owl</vt:lpstr>
      <vt:lpstr>The Snake</vt:lpstr>
      <vt:lpstr>The Ant</vt:lpstr>
      <vt:lpstr>The Frog</vt:lpstr>
      <vt:lpstr>The Swan</vt:lpstr>
      <vt:lpstr>The Cat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20</cp:revision>
  <dcterms:created xsi:type="dcterms:W3CDTF">2019-02-25T10:42:19Z</dcterms:created>
  <dcterms:modified xsi:type="dcterms:W3CDTF">2023-01-31T13:22:09Z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