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1" r:id="rId2"/>
    <p:sldId id="258" r:id="rId3"/>
    <p:sldId id="259" r:id="rId4"/>
    <p:sldId id="262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6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196F90-42CF-4B40-8CBC-6C4340F52364}" v="16" dt="2022-07-20T12:25:19.0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B4196F90-42CF-4B40-8CBC-6C4340F52364}"/>
    <pc:docChg chg="modSld">
      <pc:chgData name="Webster, Sophie" userId="8f54c3f2-0e58-4675-a597-e349d297757b" providerId="ADAL" clId="{B4196F90-42CF-4B40-8CBC-6C4340F52364}" dt="2022-07-20T12:25:21.602" v="80" actId="20577"/>
      <pc:docMkLst>
        <pc:docMk/>
      </pc:docMkLst>
      <pc:sldChg chg="modSp mod">
        <pc:chgData name="Webster, Sophie" userId="8f54c3f2-0e58-4675-a597-e349d297757b" providerId="ADAL" clId="{B4196F90-42CF-4B40-8CBC-6C4340F52364}" dt="2022-07-20T12:24:47.534" v="64" actId="20577"/>
        <pc:sldMkLst>
          <pc:docMk/>
          <pc:sldMk cId="3084400009" sldId="261"/>
        </pc:sldMkLst>
        <pc:spChg chg="mod">
          <ac:chgData name="Webster, Sophie" userId="8f54c3f2-0e58-4675-a597-e349d297757b" providerId="ADAL" clId="{B4196F90-42CF-4B40-8CBC-6C4340F52364}" dt="2022-07-20T12:24:47.534" v="64" actId="20577"/>
          <ac:spMkLst>
            <pc:docMk/>
            <pc:sldMk cId="3084400009" sldId="261"/>
            <ac:spMk id="3" creationId="{00000000-0000-0000-0000-000000000000}"/>
          </ac:spMkLst>
        </pc:spChg>
      </pc:sldChg>
      <pc:sldChg chg="addSp delSp modSp mod">
        <pc:chgData name="Webster, Sophie" userId="8f54c3f2-0e58-4675-a597-e349d297757b" providerId="ADAL" clId="{B4196F90-42CF-4B40-8CBC-6C4340F52364}" dt="2022-07-20T12:21:14.575" v="20" actId="20577"/>
        <pc:sldMkLst>
          <pc:docMk/>
          <pc:sldMk cId="2750500924" sldId="262"/>
        </pc:sldMkLst>
        <pc:spChg chg="mod">
          <ac:chgData name="Webster, Sophie" userId="8f54c3f2-0e58-4675-a597-e349d297757b" providerId="ADAL" clId="{B4196F90-42CF-4B40-8CBC-6C4340F52364}" dt="2022-07-20T12:21:14.575" v="20" actId="20577"/>
          <ac:spMkLst>
            <pc:docMk/>
            <pc:sldMk cId="2750500924" sldId="262"/>
            <ac:spMk id="3" creationId="{6CD8B2F0-2B1A-4C9D-994E-5A99026016A6}"/>
          </ac:spMkLst>
        </pc:spChg>
        <pc:picChg chg="add mod">
          <ac:chgData name="Webster, Sophie" userId="8f54c3f2-0e58-4675-a597-e349d297757b" providerId="ADAL" clId="{B4196F90-42CF-4B40-8CBC-6C4340F52364}" dt="2022-07-20T12:21:11.283" v="15"/>
          <ac:picMkLst>
            <pc:docMk/>
            <pc:sldMk cId="2750500924" sldId="262"/>
            <ac:picMk id="6" creationId="{5352ED5A-3089-4492-A5D7-537907FF34D0}"/>
          </ac:picMkLst>
        </pc:picChg>
        <pc:picChg chg="del">
          <ac:chgData name="Webster, Sophie" userId="8f54c3f2-0e58-4675-a597-e349d297757b" providerId="ADAL" clId="{B4196F90-42CF-4B40-8CBC-6C4340F52364}" dt="2022-07-20T12:21:10.972" v="14" actId="478"/>
          <ac:picMkLst>
            <pc:docMk/>
            <pc:sldMk cId="2750500924" sldId="262"/>
            <ac:picMk id="7" creationId="{3F356333-3204-4D9C-98F4-575284F60279}"/>
          </ac:picMkLst>
        </pc:picChg>
      </pc:sldChg>
      <pc:sldChg chg="addSp delSp modSp mod">
        <pc:chgData name="Webster, Sophie" userId="8f54c3f2-0e58-4675-a597-e349d297757b" providerId="ADAL" clId="{B4196F90-42CF-4B40-8CBC-6C4340F52364}" dt="2022-07-20T12:25:01.847" v="74" actId="20577"/>
        <pc:sldMkLst>
          <pc:docMk/>
          <pc:sldMk cId="706224507" sldId="264"/>
        </pc:sldMkLst>
        <pc:spChg chg="mod">
          <ac:chgData name="Webster, Sophie" userId="8f54c3f2-0e58-4675-a597-e349d297757b" providerId="ADAL" clId="{B4196F90-42CF-4B40-8CBC-6C4340F52364}" dt="2022-07-20T12:25:01.847" v="74" actId="20577"/>
          <ac:spMkLst>
            <pc:docMk/>
            <pc:sldMk cId="706224507" sldId="264"/>
            <ac:spMk id="3" creationId="{6D365FA6-FE9D-4E9E-8AB7-2FA5C4BE3CFF}"/>
          </ac:spMkLst>
        </pc:spChg>
        <pc:picChg chg="del">
          <ac:chgData name="Webster, Sophie" userId="8f54c3f2-0e58-4675-a597-e349d297757b" providerId="ADAL" clId="{B4196F90-42CF-4B40-8CBC-6C4340F52364}" dt="2022-07-20T12:24:58.014" v="65" actId="478"/>
          <ac:picMkLst>
            <pc:docMk/>
            <pc:sldMk cId="706224507" sldId="264"/>
            <ac:picMk id="5" creationId="{9060A036-9358-4134-8FE0-DC07FD39E859}"/>
          </ac:picMkLst>
        </pc:picChg>
        <pc:picChg chg="add mod">
          <ac:chgData name="Webster, Sophie" userId="8f54c3f2-0e58-4675-a597-e349d297757b" providerId="ADAL" clId="{B4196F90-42CF-4B40-8CBC-6C4340F52364}" dt="2022-07-20T12:24:58.319" v="66"/>
          <ac:picMkLst>
            <pc:docMk/>
            <pc:sldMk cId="706224507" sldId="264"/>
            <ac:picMk id="6" creationId="{6EFBD579-4B59-48C2-AAD2-DBD5F03CF400}"/>
          </ac:picMkLst>
        </pc:picChg>
      </pc:sldChg>
      <pc:sldChg chg="addSp delSp modSp mod">
        <pc:chgData name="Webster, Sophie" userId="8f54c3f2-0e58-4675-a597-e349d297757b" providerId="ADAL" clId="{B4196F90-42CF-4B40-8CBC-6C4340F52364}" dt="2022-07-20T12:23:21.400" v="44" actId="20577"/>
        <pc:sldMkLst>
          <pc:docMk/>
          <pc:sldMk cId="1654571163" sldId="265"/>
        </pc:sldMkLst>
        <pc:spChg chg="mod">
          <ac:chgData name="Webster, Sophie" userId="8f54c3f2-0e58-4675-a597-e349d297757b" providerId="ADAL" clId="{B4196F90-42CF-4B40-8CBC-6C4340F52364}" dt="2022-07-20T12:23:21.400" v="44" actId="20577"/>
          <ac:spMkLst>
            <pc:docMk/>
            <pc:sldMk cId="1654571163" sldId="265"/>
            <ac:spMk id="3" creationId="{C5534EEA-1497-4C6F-AA8F-0C1E47B76C19}"/>
          </ac:spMkLst>
        </pc:spChg>
        <pc:picChg chg="del">
          <ac:chgData name="Webster, Sophie" userId="8f54c3f2-0e58-4675-a597-e349d297757b" providerId="ADAL" clId="{B4196F90-42CF-4B40-8CBC-6C4340F52364}" dt="2022-07-20T12:23:17.546" v="32" actId="478"/>
          <ac:picMkLst>
            <pc:docMk/>
            <pc:sldMk cId="1654571163" sldId="265"/>
            <ac:picMk id="6" creationId="{8A38B763-DB60-4D01-8D48-D9802EE14726}"/>
          </ac:picMkLst>
        </pc:picChg>
        <pc:picChg chg="add mod">
          <ac:chgData name="Webster, Sophie" userId="8f54c3f2-0e58-4675-a597-e349d297757b" providerId="ADAL" clId="{B4196F90-42CF-4B40-8CBC-6C4340F52364}" dt="2022-07-20T12:23:18.139" v="33"/>
          <ac:picMkLst>
            <pc:docMk/>
            <pc:sldMk cId="1654571163" sldId="265"/>
            <ac:picMk id="7" creationId="{FA19C8E9-D4CF-4F3B-808D-6037ED6769A8}"/>
          </ac:picMkLst>
        </pc:picChg>
      </pc:sldChg>
      <pc:sldChg chg="addSp delSp modSp mod">
        <pc:chgData name="Webster, Sophie" userId="8f54c3f2-0e58-4675-a597-e349d297757b" providerId="ADAL" clId="{B4196F90-42CF-4B40-8CBC-6C4340F52364}" dt="2022-07-20T12:23:52.483" v="58" actId="20577"/>
        <pc:sldMkLst>
          <pc:docMk/>
          <pc:sldMk cId="207011445" sldId="266"/>
        </pc:sldMkLst>
        <pc:spChg chg="mod">
          <ac:chgData name="Webster, Sophie" userId="8f54c3f2-0e58-4675-a597-e349d297757b" providerId="ADAL" clId="{B4196F90-42CF-4B40-8CBC-6C4340F52364}" dt="2022-07-20T12:23:52.483" v="58" actId="20577"/>
          <ac:spMkLst>
            <pc:docMk/>
            <pc:sldMk cId="207011445" sldId="266"/>
            <ac:spMk id="3" creationId="{7D3C3F0B-BF9D-4C14-A664-B5423EE5FAD0}"/>
          </ac:spMkLst>
        </pc:spChg>
        <pc:picChg chg="del">
          <ac:chgData name="Webster, Sophie" userId="8f54c3f2-0e58-4675-a597-e349d297757b" providerId="ADAL" clId="{B4196F90-42CF-4B40-8CBC-6C4340F52364}" dt="2022-07-20T12:23:48.779" v="45" actId="478"/>
          <ac:picMkLst>
            <pc:docMk/>
            <pc:sldMk cId="207011445" sldId="266"/>
            <ac:picMk id="6" creationId="{66255F72-4825-4CE5-95BF-EDF0B8094759}"/>
          </ac:picMkLst>
        </pc:picChg>
        <pc:picChg chg="add mod">
          <ac:chgData name="Webster, Sophie" userId="8f54c3f2-0e58-4675-a597-e349d297757b" providerId="ADAL" clId="{B4196F90-42CF-4B40-8CBC-6C4340F52364}" dt="2022-07-20T12:23:49.127" v="46"/>
          <ac:picMkLst>
            <pc:docMk/>
            <pc:sldMk cId="207011445" sldId="266"/>
            <ac:picMk id="7" creationId="{6FA7859B-450A-4156-B21B-C321934075D5}"/>
          </ac:picMkLst>
        </pc:picChg>
      </pc:sldChg>
      <pc:sldChg chg="addSp delSp modSp mod">
        <pc:chgData name="Webster, Sophie" userId="8f54c3f2-0e58-4675-a597-e349d297757b" providerId="ADAL" clId="{B4196F90-42CF-4B40-8CBC-6C4340F52364}" dt="2022-07-20T12:21:46.972" v="31" actId="20577"/>
        <pc:sldMkLst>
          <pc:docMk/>
          <pc:sldMk cId="993627876" sldId="267"/>
        </pc:sldMkLst>
        <pc:spChg chg="mod">
          <ac:chgData name="Webster, Sophie" userId="8f54c3f2-0e58-4675-a597-e349d297757b" providerId="ADAL" clId="{B4196F90-42CF-4B40-8CBC-6C4340F52364}" dt="2022-07-20T12:21:46.972" v="31" actId="20577"/>
          <ac:spMkLst>
            <pc:docMk/>
            <pc:sldMk cId="993627876" sldId="267"/>
            <ac:spMk id="3" creationId="{451880CC-F3B4-42A1-A08E-031DA5620B81}"/>
          </ac:spMkLst>
        </pc:spChg>
        <pc:picChg chg="del">
          <ac:chgData name="Webster, Sophie" userId="8f54c3f2-0e58-4675-a597-e349d297757b" providerId="ADAL" clId="{B4196F90-42CF-4B40-8CBC-6C4340F52364}" dt="2022-07-20T12:21:43.749" v="21" actId="478"/>
          <ac:picMkLst>
            <pc:docMk/>
            <pc:sldMk cId="993627876" sldId="267"/>
            <ac:picMk id="5" creationId="{DBBDF3A5-C9E1-4123-A9F2-A4E8132D7574}"/>
          </ac:picMkLst>
        </pc:picChg>
        <pc:picChg chg="add mod">
          <ac:chgData name="Webster, Sophie" userId="8f54c3f2-0e58-4675-a597-e349d297757b" providerId="ADAL" clId="{B4196F90-42CF-4B40-8CBC-6C4340F52364}" dt="2022-07-20T12:21:44.122" v="22"/>
          <ac:picMkLst>
            <pc:docMk/>
            <pc:sldMk cId="993627876" sldId="267"/>
            <ac:picMk id="6" creationId="{07F8107B-123C-484F-AC56-BDAD737E9EF5}"/>
          </ac:picMkLst>
        </pc:picChg>
      </pc:sldChg>
      <pc:sldChg chg="addSp delSp modSp mod">
        <pc:chgData name="Webster, Sophie" userId="8f54c3f2-0e58-4675-a597-e349d297757b" providerId="ADAL" clId="{B4196F90-42CF-4B40-8CBC-6C4340F52364}" dt="2022-07-20T12:20:58.719" v="13" actId="20577"/>
        <pc:sldMkLst>
          <pc:docMk/>
          <pc:sldMk cId="1841146311" sldId="268"/>
        </pc:sldMkLst>
        <pc:spChg chg="mod">
          <ac:chgData name="Webster, Sophie" userId="8f54c3f2-0e58-4675-a597-e349d297757b" providerId="ADAL" clId="{B4196F90-42CF-4B40-8CBC-6C4340F52364}" dt="2022-07-20T12:20:58.719" v="13" actId="20577"/>
          <ac:spMkLst>
            <pc:docMk/>
            <pc:sldMk cId="1841146311" sldId="268"/>
            <ac:spMk id="3" creationId="{806DFE4F-2167-4453-BF9D-4B2897BF4103}"/>
          </ac:spMkLst>
        </pc:spChg>
        <pc:picChg chg="del">
          <ac:chgData name="Webster, Sophie" userId="8f54c3f2-0e58-4675-a597-e349d297757b" providerId="ADAL" clId="{B4196F90-42CF-4B40-8CBC-6C4340F52364}" dt="2022-07-20T12:20:54.325" v="0" actId="478"/>
          <ac:picMkLst>
            <pc:docMk/>
            <pc:sldMk cId="1841146311" sldId="268"/>
            <ac:picMk id="6" creationId="{0066DBB6-F05D-48A5-884B-7D6D01BE486B}"/>
          </ac:picMkLst>
        </pc:picChg>
        <pc:picChg chg="add mod">
          <ac:chgData name="Webster, Sophie" userId="8f54c3f2-0e58-4675-a597-e349d297757b" providerId="ADAL" clId="{B4196F90-42CF-4B40-8CBC-6C4340F52364}" dt="2022-07-20T12:20:54.681" v="1"/>
          <ac:picMkLst>
            <pc:docMk/>
            <pc:sldMk cId="1841146311" sldId="268"/>
            <ac:picMk id="7" creationId="{4B768577-4F70-4FF3-8377-B0566BC3200B}"/>
          </ac:picMkLst>
        </pc:picChg>
      </pc:sldChg>
      <pc:sldChg chg="addSp delSp modSp mod">
        <pc:chgData name="Webster, Sophie" userId="8f54c3f2-0e58-4675-a597-e349d297757b" providerId="ADAL" clId="{B4196F90-42CF-4B40-8CBC-6C4340F52364}" dt="2022-07-20T12:24:41.790" v="63" actId="20577"/>
        <pc:sldMkLst>
          <pc:docMk/>
          <pc:sldMk cId="4215216764" sldId="269"/>
        </pc:sldMkLst>
        <pc:spChg chg="mod">
          <ac:chgData name="Webster, Sophie" userId="8f54c3f2-0e58-4675-a597-e349d297757b" providerId="ADAL" clId="{B4196F90-42CF-4B40-8CBC-6C4340F52364}" dt="2022-07-20T12:24:41.790" v="63" actId="20577"/>
          <ac:spMkLst>
            <pc:docMk/>
            <pc:sldMk cId="4215216764" sldId="269"/>
            <ac:spMk id="3" creationId="{429673DD-446C-4BD4-A599-B320428D2AD6}"/>
          </ac:spMkLst>
        </pc:spChg>
        <pc:picChg chg="del">
          <ac:chgData name="Webster, Sophie" userId="8f54c3f2-0e58-4675-a597-e349d297757b" providerId="ADAL" clId="{B4196F90-42CF-4B40-8CBC-6C4340F52364}" dt="2022-07-20T12:24:38.937" v="59" actId="478"/>
          <ac:picMkLst>
            <pc:docMk/>
            <pc:sldMk cId="4215216764" sldId="269"/>
            <ac:picMk id="5" creationId="{FCDDE6AE-7F35-4DAA-A5E8-3A45ECC31AE0}"/>
          </ac:picMkLst>
        </pc:picChg>
        <pc:picChg chg="add mod">
          <ac:chgData name="Webster, Sophie" userId="8f54c3f2-0e58-4675-a597-e349d297757b" providerId="ADAL" clId="{B4196F90-42CF-4B40-8CBC-6C4340F52364}" dt="2022-07-20T12:24:39.272" v="60"/>
          <ac:picMkLst>
            <pc:docMk/>
            <pc:sldMk cId="4215216764" sldId="269"/>
            <ac:picMk id="6" creationId="{2EBF68DC-91C6-4BA6-9618-C2B40396E0E9}"/>
          </ac:picMkLst>
        </pc:picChg>
      </pc:sldChg>
      <pc:sldChg chg="addSp delSp modSp mod">
        <pc:chgData name="Webster, Sophie" userId="8f54c3f2-0e58-4675-a597-e349d297757b" providerId="ADAL" clId="{B4196F90-42CF-4B40-8CBC-6C4340F52364}" dt="2022-07-20T12:25:21.602" v="80" actId="20577"/>
        <pc:sldMkLst>
          <pc:docMk/>
          <pc:sldMk cId="1864850444" sldId="270"/>
        </pc:sldMkLst>
        <pc:spChg chg="mod">
          <ac:chgData name="Webster, Sophie" userId="8f54c3f2-0e58-4675-a597-e349d297757b" providerId="ADAL" clId="{B4196F90-42CF-4B40-8CBC-6C4340F52364}" dt="2022-07-20T12:25:21.602" v="80" actId="20577"/>
          <ac:spMkLst>
            <pc:docMk/>
            <pc:sldMk cId="1864850444" sldId="270"/>
            <ac:spMk id="3" creationId="{7B1E30C4-AFB1-41AE-9552-C84DD11D8C2D}"/>
          </ac:spMkLst>
        </pc:spChg>
        <pc:picChg chg="del">
          <ac:chgData name="Webster, Sophie" userId="8f54c3f2-0e58-4675-a597-e349d297757b" providerId="ADAL" clId="{B4196F90-42CF-4B40-8CBC-6C4340F52364}" dt="2022-07-20T12:25:18.718" v="75" actId="478"/>
          <ac:picMkLst>
            <pc:docMk/>
            <pc:sldMk cId="1864850444" sldId="270"/>
            <ac:picMk id="5" creationId="{9FF7E854-AE64-420D-A4E8-E87898F9CF32}"/>
          </ac:picMkLst>
        </pc:picChg>
        <pc:picChg chg="add mod">
          <ac:chgData name="Webster, Sophie" userId="8f54c3f2-0e58-4675-a597-e349d297757b" providerId="ADAL" clId="{B4196F90-42CF-4B40-8CBC-6C4340F52364}" dt="2022-07-20T12:25:19.085" v="76"/>
          <ac:picMkLst>
            <pc:docMk/>
            <pc:sldMk cId="1864850444" sldId="270"/>
            <ac:picMk id="6" creationId="{9EE44AC2-C595-4AF7-BE57-715B4EC4273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D1B2D-DFBF-43F5-9AC9-C06B00221F4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F1628-C4F9-4078-B299-E69A7DD35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776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C87E6-12F1-4C84-8219-0D78C1FD4B07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60C9D-97F3-4D28-BE70-7B9320064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313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8657" y="2204864"/>
            <a:ext cx="7772400" cy="1470025"/>
          </a:xfrm>
        </p:spPr>
        <p:txBody>
          <a:bodyPr/>
          <a:lstStyle/>
          <a:p>
            <a:r>
              <a:rPr lang="en-GB" dirty="0"/>
              <a:t>The Weather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8657" y="3789040"/>
            <a:ext cx="7772400" cy="1199704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4400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909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3270794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8081CA-4B85-4C10-9B41-043CB92BF1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Weather is a funny thing</a:t>
            </a:r>
            <a:endParaRPr lang="en-GB" dirty="0"/>
          </a:p>
          <a:p>
            <a:pPr marL="109728" indent="0">
              <a:buNone/>
            </a:pPr>
            <a:endParaRPr lang="en-GB" b="1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CD8B2F0-2B1A-4C9D-994E-5A9902601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Cat</a:t>
            </a:r>
          </a:p>
        </p:txBody>
      </p:sp>
      <p:pic>
        <p:nvPicPr>
          <p:cNvPr id="1028" name="Picture 4" descr="How different weather conditions affect your vehicles &amp; machinery - Briskair">
            <a:extLst>
              <a:ext uri="{FF2B5EF4-FFF2-40B4-BE49-F238E27FC236}">
                <a16:creationId xmlns:a16="http://schemas.microsoft.com/office/drawing/2014/main" id="{C2F29067-5E3E-4B74-9C20-5AB73FB94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564904"/>
            <a:ext cx="5096966" cy="317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52ED5A-3089-4492-A5D7-537907FF34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0082" y="116632"/>
            <a:ext cx="1775325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500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F8D1E44-B027-47D5-90AF-B584AC5F46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It’s sometimes rainy in the spring.</a:t>
            </a: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D365FA6-FE9D-4E9E-8AB7-2FA5C4BE3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</a:t>
            </a:r>
          </a:p>
        </p:txBody>
      </p:sp>
      <p:pic>
        <p:nvPicPr>
          <p:cNvPr id="2050" name="Picture 2" descr="Quotes about Spring Rain (35 quotes)">
            <a:extLst>
              <a:ext uri="{FF2B5EF4-FFF2-40B4-BE49-F238E27FC236}">
                <a16:creationId xmlns:a16="http://schemas.microsoft.com/office/drawing/2014/main" id="{5B8DB58A-DB12-4BE4-9593-9FBED81CD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420888"/>
            <a:ext cx="5596114" cy="314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EFBD579-4B59-48C2-AAD2-DBD5F03CF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4381" y="167867"/>
            <a:ext cx="1659548" cy="101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224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8CD530A-5232-4E67-B319-2E7D24B6FC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Summer, hot and very sunny</a:t>
            </a: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5534EEA-1497-4C6F-AA8F-0C1E47B76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3076" name="Picture 4" descr="Hot-summer | Mirror Image Teleprompters">
            <a:extLst>
              <a:ext uri="{FF2B5EF4-FFF2-40B4-BE49-F238E27FC236}">
                <a16:creationId xmlns:a16="http://schemas.microsoft.com/office/drawing/2014/main" id="{E2E89BD2-C158-4714-905C-16B79AF69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348880"/>
            <a:ext cx="3389362" cy="338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A19C8E9-D4CF-4F3B-808D-6037ED6769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8493" y="188640"/>
            <a:ext cx="1545712" cy="101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571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5733FF7-BB50-463D-98F6-0EE8D005AF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Flowers bloom and bee’s make honey</a:t>
            </a: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D3C3F0B-BF9D-4C14-A664-B5423EE5F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4100" name="Picture 4" descr="Less brilliant flowers still keep bees coming back | Science News for  Students">
            <a:extLst>
              <a:ext uri="{FF2B5EF4-FFF2-40B4-BE49-F238E27FC236}">
                <a16:creationId xmlns:a16="http://schemas.microsoft.com/office/drawing/2014/main" id="{1F41D8EA-F157-4F03-9966-A4B739A18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76872"/>
            <a:ext cx="6249728" cy="334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FA7859B-450A-4156-B21B-C321934075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0620" y="116632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11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A9FF3DF-6F79-4A29-884B-D523AED09A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In Autumn the leaves are falling down</a:t>
            </a: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51880CC-F3B4-42A1-A08E-031DA5620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5122" name="Picture 2" descr="Autumn-leaves-falling-on-ground – Waddesdon Parish Council">
            <a:extLst>
              <a:ext uri="{FF2B5EF4-FFF2-40B4-BE49-F238E27FC236}">
                <a16:creationId xmlns:a16="http://schemas.microsoft.com/office/drawing/2014/main" id="{493C7207-6C40-4582-8A88-6132DAD3E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564904"/>
            <a:ext cx="6344567" cy="307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F8107B-123C-484F-AC56-BDAD737E9E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2818" y="110992"/>
            <a:ext cx="171258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627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279103E-7DB5-4A1F-AE32-8C5644AB53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Kids jump in piles on the ground</a:t>
            </a: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06DFE4F-2167-4453-BF9D-4B2897BF4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F8E770-25F7-4B32-A868-5966B610BC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2492896"/>
            <a:ext cx="4897676" cy="32486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768577-4F70-4FF3-8377-B0566BC32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54201"/>
            <a:ext cx="2147700" cy="127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146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2DD26C1-7002-49C7-87D9-8EB2D0A14B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Winter brings a lot of snow</a:t>
            </a: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29673DD-446C-4BD4-A599-B320428D2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6146" name="Picture 2" descr="Snow forecast 2017: what is snow and how do weather forecasters know it's  coming? | WIRED UK">
            <a:extLst>
              <a:ext uri="{FF2B5EF4-FFF2-40B4-BE49-F238E27FC236}">
                <a16:creationId xmlns:a16="http://schemas.microsoft.com/office/drawing/2014/main" id="{DBBD097F-D6B0-4926-9E78-CAE495049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348880"/>
            <a:ext cx="5220072" cy="3480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BF68DC-91C6-4BA6-9618-C2B40396E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5341" y="186142"/>
            <a:ext cx="1338992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16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5961A09-996A-497B-B51E-B6C5758930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So, hop on a sleigh, come let’s go</a:t>
            </a: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B1E30C4-AFB1-41AE-9552-C84DD11D8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7170" name="Picture 2" descr="The 10 Best Snow Sleds - [2020 Reviews] | Outside Pursuits">
            <a:extLst>
              <a:ext uri="{FF2B5EF4-FFF2-40B4-BE49-F238E27FC236}">
                <a16:creationId xmlns:a16="http://schemas.microsoft.com/office/drawing/2014/main" id="{5FA1E3B2-947B-499B-B83A-E03EB4201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403418"/>
            <a:ext cx="5411221" cy="3603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E44AC2-C595-4AF7-BE57-715B4EC427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717" y="116632"/>
            <a:ext cx="2109787" cy="119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504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277306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797FF9C-F362-404F-92A7-70CA3B12D8F2}"/>
</file>

<file path=customXml/itemProps2.xml><?xml version="1.0" encoding="utf-8"?>
<ds:datastoreItem xmlns:ds="http://schemas.openxmlformats.org/officeDocument/2006/customXml" ds:itemID="{08B75869-54EC-4BDE-B83F-A0A6B806D09C}"/>
</file>

<file path=customXml/itemProps3.xml><?xml version="1.0" encoding="utf-8"?>
<ds:datastoreItem xmlns:ds="http://schemas.openxmlformats.org/officeDocument/2006/customXml" ds:itemID="{8C844DB6-8325-45AE-831F-5429B62A92BE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49</TotalTime>
  <Words>119</Words>
  <Application>Microsoft Office PowerPoint</Application>
  <PresentationFormat>On-screen Show (4:3)</PresentationFormat>
  <Paragraphs>26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The Weather</vt:lpstr>
      <vt:lpstr>Breathing x3</vt:lpstr>
      <vt:lpstr>Ask permission to touch your partner</vt:lpstr>
      <vt:lpstr>The Cat</vt:lpstr>
      <vt:lpstr>The Elephant</vt:lpstr>
      <vt:lpstr>The Owl</vt:lpstr>
      <vt:lpstr>The Butterfly</vt:lpstr>
      <vt:lpstr>The Snake</vt:lpstr>
      <vt:lpstr>The Frog</vt:lpstr>
      <vt:lpstr>The Ant</vt:lpstr>
      <vt:lpstr>The Swan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15</cp:revision>
  <dcterms:created xsi:type="dcterms:W3CDTF">2019-02-25T10:42:19Z</dcterms:created>
  <dcterms:modified xsi:type="dcterms:W3CDTF">2022-07-20T12:25:26Z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2019-09-19T11:52:46Z</vt:filetime>
  </property>
  <property fmtid="{D5CDD505-2E9C-101B-9397-08002B2CF9AE}" pid="7" name="ContentTypeId">
    <vt:lpwstr>0x010100E55B48439B091E4FB9E581B5410A5F30</vt:lpwstr>
  </property>
</Properties>
</file>