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4"/>
  </p:notesMasterIdLst>
  <p:handoutMasterIdLst>
    <p:handoutMasterId r:id="rId15"/>
  </p:handoutMasterIdLst>
  <p:sldIdLst>
    <p:sldId id="256" r:id="rId2"/>
    <p:sldId id="266" r:id="rId3"/>
    <p:sldId id="268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7" r:id="rId13"/>
  </p:sldIdLst>
  <p:sldSz cx="9144000" cy="6858000" type="screen4x3"/>
  <p:notesSz cx="6810375" cy="99425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F9E6806-4104-4CDB-BF0F-CB3187F72DEA}" v="16" dt="2022-07-20T10:58:49.50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1400" y="5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20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customXml" Target="../customXml/item3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23" Type="http://schemas.openxmlformats.org/officeDocument/2006/relationships/customXml" Target="../customXml/item2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customXml" Target="../customXml/item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Webster, Sophie" userId="8f54c3f2-0e58-4675-a597-e349d297757b" providerId="ADAL" clId="{1F9E6806-4104-4CDB-BF0F-CB3187F72DEA}"/>
    <pc:docChg chg="modSld">
      <pc:chgData name="Webster, Sophie" userId="8f54c3f2-0e58-4675-a597-e349d297757b" providerId="ADAL" clId="{1F9E6806-4104-4CDB-BF0F-CB3187F72DEA}" dt="2022-07-20T12:56:13.717" v="113" actId="20577"/>
      <pc:docMkLst>
        <pc:docMk/>
      </pc:docMkLst>
      <pc:sldChg chg="modSp mod">
        <pc:chgData name="Webster, Sophie" userId="8f54c3f2-0e58-4675-a597-e349d297757b" providerId="ADAL" clId="{1F9E6806-4104-4CDB-BF0F-CB3187F72DEA}" dt="2022-07-20T12:56:13.717" v="113" actId="20577"/>
        <pc:sldMkLst>
          <pc:docMk/>
          <pc:sldMk cId="1195049860" sldId="256"/>
        </pc:sldMkLst>
        <pc:spChg chg="mod">
          <ac:chgData name="Webster, Sophie" userId="8f54c3f2-0e58-4675-a597-e349d297757b" providerId="ADAL" clId="{1F9E6806-4104-4CDB-BF0F-CB3187F72DEA}" dt="2022-07-20T12:56:13.717" v="113" actId="20577"/>
          <ac:spMkLst>
            <pc:docMk/>
            <pc:sldMk cId="1195049860" sldId="256"/>
            <ac:spMk id="3" creationId="{00000000-0000-0000-0000-000000000000}"/>
          </ac:spMkLst>
        </pc:spChg>
      </pc:sldChg>
      <pc:sldChg chg="addSp delSp modSp mod">
        <pc:chgData name="Webster, Sophie" userId="8f54c3f2-0e58-4675-a597-e349d297757b" providerId="ADAL" clId="{1F9E6806-4104-4CDB-BF0F-CB3187F72DEA}" dt="2022-07-20T10:54:20.445" v="11" actId="20577"/>
        <pc:sldMkLst>
          <pc:docMk/>
          <pc:sldMk cId="1443340169" sldId="257"/>
        </pc:sldMkLst>
        <pc:spChg chg="mod">
          <ac:chgData name="Webster, Sophie" userId="8f54c3f2-0e58-4675-a597-e349d297757b" providerId="ADAL" clId="{1F9E6806-4104-4CDB-BF0F-CB3187F72DEA}" dt="2022-07-20T10:54:20.445" v="11" actId="20577"/>
          <ac:spMkLst>
            <pc:docMk/>
            <pc:sldMk cId="1443340169" sldId="257"/>
            <ac:spMk id="3" creationId="{00000000-0000-0000-0000-000000000000}"/>
          </ac:spMkLst>
        </pc:spChg>
        <pc:picChg chg="del">
          <ac:chgData name="Webster, Sophie" userId="8f54c3f2-0e58-4675-a597-e349d297757b" providerId="ADAL" clId="{1F9E6806-4104-4CDB-BF0F-CB3187F72DEA}" dt="2022-07-20T10:54:16.675" v="0" actId="478"/>
          <ac:picMkLst>
            <pc:docMk/>
            <pc:sldMk cId="1443340169" sldId="257"/>
            <ac:picMk id="4" creationId="{00000000-0000-0000-0000-000000000000}"/>
          </ac:picMkLst>
        </pc:picChg>
        <pc:picChg chg="add mod">
          <ac:chgData name="Webster, Sophie" userId="8f54c3f2-0e58-4675-a597-e349d297757b" providerId="ADAL" clId="{1F9E6806-4104-4CDB-BF0F-CB3187F72DEA}" dt="2022-07-20T10:54:18.223" v="2" actId="1076"/>
          <ac:picMkLst>
            <pc:docMk/>
            <pc:sldMk cId="1443340169" sldId="257"/>
            <ac:picMk id="5" creationId="{81D4C1F0-026C-4A6F-8AF1-7757613F47A8}"/>
          </ac:picMkLst>
        </pc:picChg>
      </pc:sldChg>
      <pc:sldChg chg="addSp delSp modSp mod">
        <pc:chgData name="Webster, Sophie" userId="8f54c3f2-0e58-4675-a597-e349d297757b" providerId="ADAL" clId="{1F9E6806-4104-4CDB-BF0F-CB3187F72DEA}" dt="2022-07-20T10:54:52.565" v="40" actId="20577"/>
        <pc:sldMkLst>
          <pc:docMk/>
          <pc:sldMk cId="3358558923" sldId="258"/>
        </pc:sldMkLst>
        <pc:spChg chg="mod">
          <ac:chgData name="Webster, Sophie" userId="8f54c3f2-0e58-4675-a597-e349d297757b" providerId="ADAL" clId="{1F9E6806-4104-4CDB-BF0F-CB3187F72DEA}" dt="2022-07-20T10:54:52.565" v="40" actId="20577"/>
          <ac:spMkLst>
            <pc:docMk/>
            <pc:sldMk cId="3358558923" sldId="258"/>
            <ac:spMk id="3" creationId="{00000000-0000-0000-0000-000000000000}"/>
          </ac:spMkLst>
        </pc:spChg>
        <pc:picChg chg="del">
          <ac:chgData name="Webster, Sophie" userId="8f54c3f2-0e58-4675-a597-e349d297757b" providerId="ADAL" clId="{1F9E6806-4104-4CDB-BF0F-CB3187F72DEA}" dt="2022-07-20T10:54:48.106" v="24" actId="478"/>
          <ac:picMkLst>
            <pc:docMk/>
            <pc:sldMk cId="3358558923" sldId="258"/>
            <ac:picMk id="4" creationId="{00000000-0000-0000-0000-000000000000}"/>
          </ac:picMkLst>
        </pc:picChg>
        <pc:picChg chg="add mod">
          <ac:chgData name="Webster, Sophie" userId="8f54c3f2-0e58-4675-a597-e349d297757b" providerId="ADAL" clId="{1F9E6806-4104-4CDB-BF0F-CB3187F72DEA}" dt="2022-07-20T10:54:49.597" v="26" actId="1076"/>
          <ac:picMkLst>
            <pc:docMk/>
            <pc:sldMk cId="3358558923" sldId="258"/>
            <ac:picMk id="5" creationId="{A5F8D330-B8B8-4F9A-9520-A40D20FBDDAF}"/>
          </ac:picMkLst>
        </pc:picChg>
      </pc:sldChg>
      <pc:sldChg chg="addSp delSp modSp mod">
        <pc:chgData name="Webster, Sophie" userId="8f54c3f2-0e58-4675-a597-e349d297757b" providerId="ADAL" clId="{1F9E6806-4104-4CDB-BF0F-CB3187F72DEA}" dt="2022-07-20T10:56:46.181" v="65" actId="20577"/>
        <pc:sldMkLst>
          <pc:docMk/>
          <pc:sldMk cId="1252854938" sldId="259"/>
        </pc:sldMkLst>
        <pc:spChg chg="mod">
          <ac:chgData name="Webster, Sophie" userId="8f54c3f2-0e58-4675-a597-e349d297757b" providerId="ADAL" clId="{1F9E6806-4104-4CDB-BF0F-CB3187F72DEA}" dt="2022-07-20T10:56:46.181" v="65" actId="20577"/>
          <ac:spMkLst>
            <pc:docMk/>
            <pc:sldMk cId="1252854938" sldId="259"/>
            <ac:spMk id="3" creationId="{00000000-0000-0000-0000-000000000000}"/>
          </ac:spMkLst>
        </pc:spChg>
        <pc:picChg chg="del">
          <ac:chgData name="Webster, Sophie" userId="8f54c3f2-0e58-4675-a597-e349d297757b" providerId="ADAL" clId="{1F9E6806-4104-4CDB-BF0F-CB3187F72DEA}" dt="2022-07-20T10:56:41.377" v="52" actId="478"/>
          <ac:picMkLst>
            <pc:docMk/>
            <pc:sldMk cId="1252854938" sldId="259"/>
            <ac:picMk id="4" creationId="{00000000-0000-0000-0000-000000000000}"/>
          </ac:picMkLst>
        </pc:picChg>
        <pc:picChg chg="add mod">
          <ac:chgData name="Webster, Sophie" userId="8f54c3f2-0e58-4675-a597-e349d297757b" providerId="ADAL" clId="{1F9E6806-4104-4CDB-BF0F-CB3187F72DEA}" dt="2022-07-20T10:56:43.175" v="54" actId="1076"/>
          <ac:picMkLst>
            <pc:docMk/>
            <pc:sldMk cId="1252854938" sldId="259"/>
            <ac:picMk id="5" creationId="{0E53B95B-4302-45A6-876D-FA04C1B361AC}"/>
          </ac:picMkLst>
        </pc:picChg>
      </pc:sldChg>
      <pc:sldChg chg="addSp delSp modSp mod">
        <pc:chgData name="Webster, Sophie" userId="8f54c3f2-0e58-4675-a597-e349d297757b" providerId="ADAL" clId="{1F9E6806-4104-4CDB-BF0F-CB3187F72DEA}" dt="2022-07-20T10:58:53.506" v="112" actId="20577"/>
        <pc:sldMkLst>
          <pc:docMk/>
          <pc:sldMk cId="453406526" sldId="260"/>
        </pc:sldMkLst>
        <pc:spChg chg="mod">
          <ac:chgData name="Webster, Sophie" userId="8f54c3f2-0e58-4675-a597-e349d297757b" providerId="ADAL" clId="{1F9E6806-4104-4CDB-BF0F-CB3187F72DEA}" dt="2022-07-20T10:58:53.506" v="112" actId="20577"/>
          <ac:spMkLst>
            <pc:docMk/>
            <pc:sldMk cId="453406526" sldId="260"/>
            <ac:spMk id="3" creationId="{00000000-0000-0000-0000-000000000000}"/>
          </ac:spMkLst>
        </pc:spChg>
        <pc:picChg chg="add mod">
          <ac:chgData name="Webster, Sophie" userId="8f54c3f2-0e58-4675-a597-e349d297757b" providerId="ADAL" clId="{1F9E6806-4104-4CDB-BF0F-CB3187F72DEA}" dt="2022-07-20T10:58:50.804" v="102" actId="1076"/>
          <ac:picMkLst>
            <pc:docMk/>
            <pc:sldMk cId="453406526" sldId="260"/>
            <ac:picMk id="5" creationId="{C3A62055-9465-4CA9-B0F9-7471EF46C9E6}"/>
          </ac:picMkLst>
        </pc:picChg>
        <pc:picChg chg="del">
          <ac:chgData name="Webster, Sophie" userId="8f54c3f2-0e58-4675-a597-e349d297757b" providerId="ADAL" clId="{1F9E6806-4104-4CDB-BF0F-CB3187F72DEA}" dt="2022-07-20T10:58:49.148" v="100" actId="478"/>
          <ac:picMkLst>
            <pc:docMk/>
            <pc:sldMk cId="453406526" sldId="260"/>
            <ac:picMk id="2050" creationId="{00000000-0000-0000-0000-000000000000}"/>
          </ac:picMkLst>
        </pc:picChg>
      </pc:sldChg>
      <pc:sldChg chg="addSp delSp modSp mod">
        <pc:chgData name="Webster, Sophie" userId="8f54c3f2-0e58-4675-a597-e349d297757b" providerId="ADAL" clId="{1F9E6806-4104-4CDB-BF0F-CB3187F72DEA}" dt="2022-07-20T10:56:30.446" v="51" actId="20577"/>
        <pc:sldMkLst>
          <pc:docMk/>
          <pc:sldMk cId="293410471" sldId="261"/>
        </pc:sldMkLst>
        <pc:spChg chg="mod">
          <ac:chgData name="Webster, Sophie" userId="8f54c3f2-0e58-4675-a597-e349d297757b" providerId="ADAL" clId="{1F9E6806-4104-4CDB-BF0F-CB3187F72DEA}" dt="2022-07-20T10:56:30.446" v="51" actId="20577"/>
          <ac:spMkLst>
            <pc:docMk/>
            <pc:sldMk cId="293410471" sldId="261"/>
            <ac:spMk id="3" creationId="{00000000-0000-0000-0000-000000000000}"/>
          </ac:spMkLst>
        </pc:spChg>
        <pc:picChg chg="del">
          <ac:chgData name="Webster, Sophie" userId="8f54c3f2-0e58-4675-a597-e349d297757b" providerId="ADAL" clId="{1F9E6806-4104-4CDB-BF0F-CB3187F72DEA}" dt="2022-07-20T10:56:25.364" v="41" actId="478"/>
          <ac:picMkLst>
            <pc:docMk/>
            <pc:sldMk cId="293410471" sldId="261"/>
            <ac:picMk id="4" creationId="{00000000-0000-0000-0000-000000000000}"/>
          </ac:picMkLst>
        </pc:picChg>
        <pc:picChg chg="add mod">
          <ac:chgData name="Webster, Sophie" userId="8f54c3f2-0e58-4675-a597-e349d297757b" providerId="ADAL" clId="{1F9E6806-4104-4CDB-BF0F-CB3187F72DEA}" dt="2022-07-20T10:56:27.572" v="43" actId="1076"/>
          <ac:picMkLst>
            <pc:docMk/>
            <pc:sldMk cId="293410471" sldId="261"/>
            <ac:picMk id="5" creationId="{EF147C60-C5E9-4E92-9FDB-79FD989D1ED1}"/>
          </ac:picMkLst>
        </pc:picChg>
      </pc:sldChg>
      <pc:sldChg chg="addSp delSp modSp mod">
        <pc:chgData name="Webster, Sophie" userId="8f54c3f2-0e58-4675-a597-e349d297757b" providerId="ADAL" clId="{1F9E6806-4104-4CDB-BF0F-CB3187F72DEA}" dt="2022-07-20T10:58:03.221" v="99" actId="20577"/>
        <pc:sldMkLst>
          <pc:docMk/>
          <pc:sldMk cId="479799343" sldId="262"/>
        </pc:sldMkLst>
        <pc:spChg chg="mod">
          <ac:chgData name="Webster, Sophie" userId="8f54c3f2-0e58-4675-a597-e349d297757b" providerId="ADAL" clId="{1F9E6806-4104-4CDB-BF0F-CB3187F72DEA}" dt="2022-07-20T10:58:03.221" v="99" actId="20577"/>
          <ac:spMkLst>
            <pc:docMk/>
            <pc:sldMk cId="479799343" sldId="262"/>
            <ac:spMk id="3" creationId="{00000000-0000-0000-0000-000000000000}"/>
          </ac:spMkLst>
        </pc:spChg>
        <pc:picChg chg="add mod">
          <ac:chgData name="Webster, Sophie" userId="8f54c3f2-0e58-4675-a597-e349d297757b" providerId="ADAL" clId="{1F9E6806-4104-4CDB-BF0F-CB3187F72DEA}" dt="2022-07-20T10:57:57.992" v="79" actId="1076"/>
          <ac:picMkLst>
            <pc:docMk/>
            <pc:sldMk cId="479799343" sldId="262"/>
            <ac:picMk id="5" creationId="{E84CFA68-6102-4EDC-91DC-269736967E27}"/>
          </ac:picMkLst>
        </pc:picChg>
        <pc:picChg chg="del">
          <ac:chgData name="Webster, Sophie" userId="8f54c3f2-0e58-4675-a597-e349d297757b" providerId="ADAL" clId="{1F9E6806-4104-4CDB-BF0F-CB3187F72DEA}" dt="2022-07-20T10:57:56.055" v="77" actId="478"/>
          <ac:picMkLst>
            <pc:docMk/>
            <pc:sldMk cId="479799343" sldId="262"/>
            <ac:picMk id="1026" creationId="{00000000-0000-0000-0000-000000000000}"/>
          </ac:picMkLst>
        </pc:picChg>
      </pc:sldChg>
      <pc:sldChg chg="addSp delSp modSp mod">
        <pc:chgData name="Webster, Sophie" userId="8f54c3f2-0e58-4675-a597-e349d297757b" providerId="ADAL" clId="{1F9E6806-4104-4CDB-BF0F-CB3187F72DEA}" dt="2022-07-20T10:57:44.756" v="76" actId="20577"/>
        <pc:sldMkLst>
          <pc:docMk/>
          <pc:sldMk cId="178495254" sldId="263"/>
        </pc:sldMkLst>
        <pc:spChg chg="mod">
          <ac:chgData name="Webster, Sophie" userId="8f54c3f2-0e58-4675-a597-e349d297757b" providerId="ADAL" clId="{1F9E6806-4104-4CDB-BF0F-CB3187F72DEA}" dt="2022-07-20T10:57:44.756" v="76" actId="20577"/>
          <ac:spMkLst>
            <pc:docMk/>
            <pc:sldMk cId="178495254" sldId="263"/>
            <ac:spMk id="3" creationId="{00000000-0000-0000-0000-000000000000}"/>
          </ac:spMkLst>
        </pc:spChg>
        <pc:picChg chg="del">
          <ac:chgData name="Webster, Sophie" userId="8f54c3f2-0e58-4675-a597-e349d297757b" providerId="ADAL" clId="{1F9E6806-4104-4CDB-BF0F-CB3187F72DEA}" dt="2022-07-20T10:57:40.656" v="66" actId="478"/>
          <ac:picMkLst>
            <pc:docMk/>
            <pc:sldMk cId="178495254" sldId="263"/>
            <ac:picMk id="4" creationId="{00000000-0000-0000-0000-000000000000}"/>
          </ac:picMkLst>
        </pc:picChg>
        <pc:picChg chg="add mod">
          <ac:chgData name="Webster, Sophie" userId="8f54c3f2-0e58-4675-a597-e349d297757b" providerId="ADAL" clId="{1F9E6806-4104-4CDB-BF0F-CB3187F72DEA}" dt="2022-07-20T10:57:42.520" v="68" actId="1076"/>
          <ac:picMkLst>
            <pc:docMk/>
            <pc:sldMk cId="178495254" sldId="263"/>
            <ac:picMk id="5" creationId="{B0EE8D7E-ECF2-415A-93C8-7B729F601BC7}"/>
          </ac:picMkLst>
        </pc:picChg>
      </pc:sldChg>
      <pc:sldChg chg="addSp delSp modSp mod">
        <pc:chgData name="Webster, Sophie" userId="8f54c3f2-0e58-4675-a597-e349d297757b" providerId="ADAL" clId="{1F9E6806-4104-4CDB-BF0F-CB3187F72DEA}" dt="2022-07-20T10:54:37.411" v="23" actId="20577"/>
        <pc:sldMkLst>
          <pc:docMk/>
          <pc:sldMk cId="2483675555" sldId="264"/>
        </pc:sldMkLst>
        <pc:spChg chg="mod">
          <ac:chgData name="Webster, Sophie" userId="8f54c3f2-0e58-4675-a597-e349d297757b" providerId="ADAL" clId="{1F9E6806-4104-4CDB-BF0F-CB3187F72DEA}" dt="2022-07-20T10:54:37.411" v="23" actId="20577"/>
          <ac:spMkLst>
            <pc:docMk/>
            <pc:sldMk cId="2483675555" sldId="264"/>
            <ac:spMk id="3" creationId="{00000000-0000-0000-0000-000000000000}"/>
          </ac:spMkLst>
        </pc:spChg>
        <pc:picChg chg="del">
          <ac:chgData name="Webster, Sophie" userId="8f54c3f2-0e58-4675-a597-e349d297757b" providerId="ADAL" clId="{1F9E6806-4104-4CDB-BF0F-CB3187F72DEA}" dt="2022-07-20T10:54:33.058" v="12" actId="478"/>
          <ac:picMkLst>
            <pc:docMk/>
            <pc:sldMk cId="2483675555" sldId="264"/>
            <ac:picMk id="4" creationId="{00000000-0000-0000-0000-000000000000}"/>
          </ac:picMkLst>
        </pc:picChg>
        <pc:picChg chg="add mod">
          <ac:chgData name="Webster, Sophie" userId="8f54c3f2-0e58-4675-a597-e349d297757b" providerId="ADAL" clId="{1F9E6806-4104-4CDB-BF0F-CB3187F72DEA}" dt="2022-07-20T10:54:34.805" v="14" actId="1076"/>
          <ac:picMkLst>
            <pc:docMk/>
            <pc:sldMk cId="2483675555" sldId="264"/>
            <ac:picMk id="5" creationId="{938808A6-3FB8-4B81-AB07-A5CA69BE3D81}"/>
          </ac:picMkLst>
        </pc:pic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1163" cy="49712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en-GB"/>
              <a:t>Classification: UNCLASSIFIED
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7636" y="0"/>
            <a:ext cx="2951163" cy="49712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C11F76A-3DD6-451F-BAC6-B694BF6C5741}" type="datetimeFigureOut">
              <a:rPr lang="en-GB" smtClean="0"/>
              <a:t>20/07/2022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43662"/>
            <a:ext cx="2951163" cy="49712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GB"/>
              <a:t>
Classification: UNCLASSIFIED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7636" y="9443662"/>
            <a:ext cx="2951163" cy="49712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E7C2EB6-AD86-470A-9854-F576F6E257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5905504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1163" cy="49712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en-GB"/>
              <a:t>Classification: UNCLASSIFIED
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7636" y="0"/>
            <a:ext cx="2951163" cy="49712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D41729E-DEE2-4640-8E7C-3C3FC11383B9}" type="datetimeFigureOut">
              <a:rPr lang="en-GB" smtClean="0"/>
              <a:t>20/07/2022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20750" y="746125"/>
            <a:ext cx="4968875" cy="3727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1038" y="4722694"/>
            <a:ext cx="5448300" cy="447413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3662"/>
            <a:ext cx="2951163" cy="49712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GB"/>
              <a:t>
Classification: UNCLASSIFIED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7636" y="9443662"/>
            <a:ext cx="2951163" cy="49712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01EC027-C31E-464B-B61E-3A0D2E6B89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467980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1EC027-C31E-464B-B61E-3A0D2E6B8966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43062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33796" name="Footer Placeholder 3"/>
          <p:cNvSpPr>
            <a:spLocks noGrp="1"/>
          </p:cNvSpPr>
          <p:nvPr>
            <p:ph type="ftr" sz="quarter" idx="4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GB" altLang="en-US"/>
              <a:t>
Classification: OFFICIAL</a:t>
            </a:r>
          </a:p>
        </p:txBody>
      </p:sp>
      <p:sp>
        <p:nvSpPr>
          <p:cNvPr id="33797" name="Slide Number Placeholder 4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FB14E920-82ED-4A48-B2B3-3E9B36A1C03F}" type="slidenum">
              <a:rPr lang="en-GB" altLang="en-US" smtClean="0"/>
              <a:pPr eaLnBrk="1" hangingPunct="1"/>
              <a:t>2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1EC027-C31E-464B-B61E-3A0D2E6B8966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857617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1EC027-C31E-464B-B61E-3A0D2E6B8966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905842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1EC027-C31E-464B-B61E-3A0D2E6B8966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265594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1EC027-C31E-464B-B61E-3A0D2E6B8966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22461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1EC027-C31E-464B-B61E-3A0D2E6B8966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107392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1EC027-C31E-464B-B61E-3A0D2E6B8966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144348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1EC027-C31E-464B-B61E-3A0D2E6B8966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99670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1EC027-C31E-464B-B61E-3A0D2E6B8966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36945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1EC027-C31E-464B-B61E-3A0D2E6B8966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709050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1EC027-C31E-464B-B61E-3A0D2E6B8966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82751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/>
              <a:t>Click to edit Master subtitle style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/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3BC1BA78-2BAB-47B3-9D48-6A59821CFF73}" type="datetimeFigureOut">
              <a:rPr lang="en-GB" smtClean="0"/>
              <a:t>20/07/2022</a:t>
            </a:fld>
            <a:endParaRPr lang="en-GB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0420D2F1-6CFF-4910-8D88-8906CF813A2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C1BA78-2BAB-47B3-9D48-6A59821CFF73}" type="datetimeFigureOut">
              <a:rPr lang="en-GB" smtClean="0"/>
              <a:t>20/07/2022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0D2F1-6CFF-4910-8D88-8906CF813A28}" type="slidenum">
              <a:rPr lang="en-GB" smtClean="0"/>
              <a:t>‹#›</a:t>
            </a:fld>
            <a:endParaRPr lang="en-GB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C1BA78-2BAB-47B3-9D48-6A59821CFF73}" type="datetimeFigureOut">
              <a:rPr lang="en-GB" smtClean="0"/>
              <a:t>20/07/2022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0D2F1-6CFF-4910-8D88-8906CF813A28}" type="slidenum">
              <a:rPr lang="en-GB" smtClean="0"/>
              <a:t>‹#›</a:t>
            </a:fld>
            <a:endParaRPr lang="en-GB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C1BA78-2BAB-47B3-9D48-6A59821CFF73}" type="datetimeFigureOut">
              <a:rPr lang="en-GB" smtClean="0"/>
              <a:t>20/07/2022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0D2F1-6CFF-4910-8D88-8906CF813A28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C1BA78-2BAB-47B3-9D48-6A59821CFF73}" type="datetimeFigureOut">
              <a:rPr lang="en-GB" smtClean="0"/>
              <a:t>20/07/2022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0D2F1-6CFF-4910-8D88-8906CF813A2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C1BA78-2BAB-47B3-9D48-6A59821CFF73}" type="datetimeFigureOut">
              <a:rPr lang="en-GB" smtClean="0"/>
              <a:t>20/07/2022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0D2F1-6CFF-4910-8D88-8906CF813A28}" type="slidenum">
              <a:rPr lang="en-GB" smtClean="0"/>
              <a:t>‹#›</a:t>
            </a:fld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C1BA78-2BAB-47B3-9D48-6A59821CFF73}" type="datetimeFigureOut">
              <a:rPr lang="en-GB" smtClean="0"/>
              <a:t>20/07/2022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0D2F1-6CFF-4910-8D88-8906CF813A2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/>
          <a:p>
            <a:fld id="{3BC1BA78-2BAB-47B3-9D48-6A59821CFF73}" type="datetimeFigureOut">
              <a:rPr lang="en-GB" smtClean="0"/>
              <a:t>20/07/2022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0D2F1-6CFF-4910-8D88-8906CF813A2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3BC1BA78-2BAB-47B3-9D48-6A59821CFF73}" type="datetimeFigureOut">
              <a:rPr lang="en-GB" smtClean="0"/>
              <a:t>20/07/2022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0420D2F1-6CFF-4910-8D88-8906CF813A28}" type="slidenum">
              <a:rPr lang="en-GB" smtClean="0"/>
              <a:t>‹#›</a:t>
            </a:fld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C1BA78-2BAB-47B3-9D48-6A59821CFF73}" type="datetimeFigureOut">
              <a:rPr lang="en-GB" smtClean="0"/>
              <a:t>20/07/2022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0D2F1-6CFF-4910-8D88-8906CF813A2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C1BA78-2BAB-47B3-9D48-6A59821CFF73}" type="datetimeFigureOut">
              <a:rPr lang="en-GB" smtClean="0"/>
              <a:t>20/07/2022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0D2F1-6CFF-4910-8D88-8906CF813A2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3BC1BA78-2BAB-47B3-9D48-6A59821CFF73}" type="datetimeFigureOut">
              <a:rPr lang="en-GB" smtClean="0"/>
              <a:t>20/07/2022</a:t>
            </a:fld>
            <a:endParaRPr lang="en-GB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r>
              <a:rPr lang="en-GB"/>
              <a:t>
Classification: UNCLASSIFIED</a:t>
            </a: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0420D2F1-6CFF-4910-8D88-8906CF813A28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My Emotions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950498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/>
          </p:cNvSpPr>
          <p:nvPr>
            <p:ph type="title"/>
          </p:nvPr>
        </p:nvSpPr>
        <p:spPr>
          <a:xfrm>
            <a:off x="395288" y="115888"/>
            <a:ext cx="8229600" cy="1143000"/>
          </a:xfrm>
        </p:spPr>
        <p:txBody>
          <a:bodyPr/>
          <a:lstStyle/>
          <a:p>
            <a:r>
              <a:rPr lang="en-GB" altLang="en-US" dirty="0"/>
              <a:t>Breathing x3</a:t>
            </a:r>
          </a:p>
        </p:txBody>
      </p:sp>
      <p:sp>
        <p:nvSpPr>
          <p:cNvPr id="9219" name="TextBox 2"/>
          <p:cNvSpPr txBox="1">
            <a:spLocks noChangeArrowheads="1"/>
          </p:cNvSpPr>
          <p:nvPr/>
        </p:nvSpPr>
        <p:spPr bwMode="auto">
          <a:xfrm>
            <a:off x="395288" y="1125538"/>
            <a:ext cx="8497887" cy="230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rgbClr val="800080"/>
                </a:solidFill>
                <a:latin typeface="Trebuchet MS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rgbClr val="800080"/>
                </a:solidFill>
                <a:latin typeface="Trebuchet MS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rgbClr val="800080"/>
                </a:solidFill>
                <a:latin typeface="Trebuchet MS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rgbClr val="800080"/>
                </a:solidFill>
                <a:latin typeface="Trebuchet MS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rgbClr val="800080"/>
                </a:solidFill>
                <a:latin typeface="Trebuchet M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800080"/>
                </a:solidFill>
                <a:latin typeface="Trebuchet M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800080"/>
                </a:solidFill>
                <a:latin typeface="Trebuchet M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800080"/>
                </a:solidFill>
                <a:latin typeface="Trebuchet M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800080"/>
                </a:solidFill>
                <a:latin typeface="Trebuchet MS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600" dirty="0">
                <a:solidFill>
                  <a:schemeClr val="tx1"/>
                </a:solidFill>
                <a:latin typeface="+mn-lt"/>
                <a:cs typeface="Arial" charset="0"/>
              </a:rPr>
              <a:t>Breathe in through the nose…hold for 3 seconds…and breathe out </a:t>
            </a:r>
            <a:r>
              <a:rPr lang="en-GB" altLang="en-US" sz="3600" u="sng" dirty="0">
                <a:solidFill>
                  <a:schemeClr val="tx1"/>
                </a:solidFill>
                <a:latin typeface="+mn-lt"/>
                <a:cs typeface="Arial" charset="0"/>
              </a:rPr>
              <a:t>slowly</a:t>
            </a:r>
            <a:r>
              <a:rPr lang="en-GB" altLang="en-US" sz="3600" dirty="0">
                <a:solidFill>
                  <a:schemeClr val="tx1"/>
                </a:solidFill>
                <a:latin typeface="+mn-lt"/>
                <a:cs typeface="Arial" charset="0"/>
              </a:rPr>
              <a:t> and </a:t>
            </a:r>
            <a:r>
              <a:rPr lang="en-GB" altLang="en-US" sz="3600" u="sng" dirty="0">
                <a:solidFill>
                  <a:schemeClr val="tx1"/>
                </a:solidFill>
                <a:latin typeface="+mn-lt"/>
                <a:cs typeface="Arial" charset="0"/>
              </a:rPr>
              <a:t>quietly</a:t>
            </a:r>
            <a:r>
              <a:rPr lang="en-GB" altLang="en-US" sz="3600" dirty="0">
                <a:solidFill>
                  <a:schemeClr val="tx1"/>
                </a:solidFill>
                <a:latin typeface="+mn-lt"/>
                <a:cs typeface="Arial" charset="0"/>
              </a:rPr>
              <a:t> through the mouth. </a:t>
            </a:r>
          </a:p>
        </p:txBody>
      </p:sp>
      <p:pic>
        <p:nvPicPr>
          <p:cNvPr id="9220" name="Picture 4" descr="Image result for inhal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3433862"/>
            <a:ext cx="3624263" cy="2166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145046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Ask permission to touch your partner</a:t>
            </a:r>
          </a:p>
        </p:txBody>
      </p:sp>
    </p:spTree>
    <p:extLst>
      <p:ext uri="{BB962C8B-B14F-4D97-AF65-F5344CB8AC3E}">
        <p14:creationId xmlns:p14="http://schemas.microsoft.com/office/powerpoint/2010/main" val="27242626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en-GB" dirty="0"/>
              <a:t>We all have many different emotions inside of us.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Snake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1D4C1F0-026C-4A6F-8AF1-7757613F47A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55776" y="2708920"/>
            <a:ext cx="4267200" cy="2847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33401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en-GB" dirty="0"/>
              <a:t>Sometimes, we will feel an emotion inside our head, tummy or throat.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Butterfly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5F8D330-B8B8-4F9A-9520-A40D20FBDDA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27784" y="3433572"/>
            <a:ext cx="3733800" cy="1943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85589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en-GB" dirty="0"/>
              <a:t>Some emotions make us feel hot or cold, all over our bodies.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Ant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E53B95B-4302-45A6-876D-FA04C1B361A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86062" y="2780928"/>
            <a:ext cx="3571875" cy="2305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28549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en-GB" dirty="0"/>
              <a:t>Each emotion we feel inside of us has equal importance.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Cat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3A62055-9465-4CA9-B0F9-7471EF46C9E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19350" y="2636912"/>
            <a:ext cx="4305300" cy="2619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34065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en-GB" dirty="0"/>
              <a:t>We will have days when we feel happy and excited. 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Frog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F147C60-C5E9-4E92-9FDB-79FD989D1ED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55776" y="2708920"/>
            <a:ext cx="3829050" cy="2266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4104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en-GB" dirty="0"/>
              <a:t>But we will also have days when we feel angry or sad. That is ok!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Elephant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84CFA68-6102-4EDC-91DC-269736967E2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67744" y="2924944"/>
            <a:ext cx="4391025" cy="2676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979934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en-GB" dirty="0"/>
              <a:t>We must remember that we can write, draw or tell someone how we are feeling.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Swan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0EE8D7E-ECF2-415A-93C8-7B729F601BC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55776" y="2708920"/>
            <a:ext cx="4219575" cy="2390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49525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Because it is important to share our feelings no matter what emotion we have!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Snake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38808A6-3FB8-4B81-AB07-A5CA69BE3D8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9752" y="2924944"/>
            <a:ext cx="4267200" cy="2847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367555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Say thank you to each other! </a:t>
            </a:r>
          </a:p>
        </p:txBody>
      </p:sp>
    </p:spTree>
    <p:extLst>
      <p:ext uri="{BB962C8B-B14F-4D97-AF65-F5344CB8AC3E}">
        <p14:creationId xmlns:p14="http://schemas.microsoft.com/office/powerpoint/2010/main" val="396390358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55B48439B091E4FB9E581B5410A5F30" ma:contentTypeVersion="18" ma:contentTypeDescription="Create a new document." ma:contentTypeScope="" ma:versionID="24eebb5e876bdfd7520790acaccef074">
  <xsd:schema xmlns:xsd="http://www.w3.org/2001/XMLSchema" xmlns:xs="http://www.w3.org/2001/XMLSchema" xmlns:p="http://schemas.microsoft.com/office/2006/metadata/properties" xmlns:ns2="ef7ad091-e0d7-4827-b4c9-cd207519b062" xmlns:ns3="cfb119de-823f-4054-bd5d-cdda85913747" targetNamespace="http://schemas.microsoft.com/office/2006/metadata/properties" ma:root="true" ma:fieldsID="2dce2e514d6deaeda2d7afe80e80f470" ns2:_="" ns3:_="">
    <xsd:import namespace="ef7ad091-e0d7-4827-b4c9-cd207519b062"/>
    <xsd:import namespace="cfb119de-823f-4054-bd5d-cdda8591374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LengthInSeconds" minOccurs="0"/>
                <xsd:element ref="ns2:MediaServiceLocation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f7ad091-e0d7-4827-b4c9-cd207519b06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7" nillable="true" ma:displayName="Length (seconds)" ma:internalName="MediaLengthInSeconds" ma:readOnly="true">
      <xsd:simpleType>
        <xsd:restriction base="dms:Unknown"/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c407fddb-1fd0-41f2-bd4a-cd25122da3e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fb119de-823f-4054-bd5d-cdda85913747" elementFormDefault="qualified">
    <xsd:import namespace="http://schemas.microsoft.com/office/2006/documentManagement/types"/>
    <xsd:import namespace="http://schemas.microsoft.com/office/infopath/2007/PartnerControls"/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8f6bdd47-314d-4b12-9c3d-7a891018e24a}" ma:internalName="TaxCatchAll" ma:showField="CatchAllData" ma:web="cfb119de-823f-4054-bd5d-cdda8591374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cfb119de-823f-4054-bd5d-cdda85913747" xsi:nil="true"/>
    <lcf76f155ced4ddcb4097134ff3c332f xmlns="ef7ad091-e0d7-4827-b4c9-cd207519b062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F5862519-EF5C-471A-AE54-0656DB0B71D3}"/>
</file>

<file path=customXml/itemProps2.xml><?xml version="1.0" encoding="utf-8"?>
<ds:datastoreItem xmlns:ds="http://schemas.openxmlformats.org/officeDocument/2006/customXml" ds:itemID="{AE104CAB-FA39-49C1-B664-971890E64D00}"/>
</file>

<file path=customXml/itemProps3.xml><?xml version="1.0" encoding="utf-8"?>
<ds:datastoreItem xmlns:ds="http://schemas.openxmlformats.org/officeDocument/2006/customXml" ds:itemID="{8EF3B656-349A-490D-BFA1-5A5ACBBBEACE}"/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94</TotalTime>
  <Words>180</Words>
  <Application>Microsoft Office PowerPoint</Application>
  <PresentationFormat>On-screen Show (4:3)</PresentationFormat>
  <Paragraphs>34</Paragraphs>
  <Slides>12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9" baseType="lpstr">
      <vt:lpstr>Arial</vt:lpstr>
      <vt:lpstr>Calibri</vt:lpstr>
      <vt:lpstr>Lucida Sans Unicode</vt:lpstr>
      <vt:lpstr>Verdana</vt:lpstr>
      <vt:lpstr>Wingdings 2</vt:lpstr>
      <vt:lpstr>Wingdings 3</vt:lpstr>
      <vt:lpstr>Concourse</vt:lpstr>
      <vt:lpstr>My Emotions</vt:lpstr>
      <vt:lpstr>Breathing x3</vt:lpstr>
      <vt:lpstr>Ask permission to touch your partner</vt:lpstr>
      <vt:lpstr>The Snake</vt:lpstr>
      <vt:lpstr>The Butterfly</vt:lpstr>
      <vt:lpstr>The Ant</vt:lpstr>
      <vt:lpstr>The Cat</vt:lpstr>
      <vt:lpstr>The Frog</vt:lpstr>
      <vt:lpstr>The Elephant</vt:lpstr>
      <vt:lpstr>The Swan</vt:lpstr>
      <vt:lpstr>The Snake</vt:lpstr>
      <vt:lpstr>Say thank you to each other! </vt:lpstr>
    </vt:vector>
  </TitlesOfParts>
  <Company>Reading Borough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My Emotions</dc:title>
  <dc:creator>Webster, Sophie</dc:creator>
  <cp:lastModifiedBy>Webster, Sophie</cp:lastModifiedBy>
  <cp:revision>18</cp:revision>
  <cp:lastPrinted>2018-04-13T13:10:52Z</cp:lastPrinted>
  <dcterms:created xsi:type="dcterms:W3CDTF">2017-10-20T13:10:36Z</dcterms:created>
  <dcterms:modified xsi:type="dcterms:W3CDTF">2022-07-20T12:56:14Z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lassificationName">
    <vt:lpwstr>Unclassified</vt:lpwstr>
  </property>
  <property fmtid="{D5CDD505-2E9C-101B-9397-08002B2CF9AE}" pid="3" name="ClassificationMarking">
    <vt:lpwstr>Classification: UNCLASSIFIED</vt:lpwstr>
  </property>
  <property fmtid="{D5CDD505-2E9C-101B-9397-08002B2CF9AE}" pid="4" name="ClassificationMadeExternally">
    <vt:lpwstr>No</vt:lpwstr>
  </property>
  <property fmtid="{D5CDD505-2E9C-101B-9397-08002B2CF9AE}" pid="5" name="ClassificationMadeBy">
    <vt:lpwstr>RBC\webssop</vt:lpwstr>
  </property>
  <property fmtid="{D5CDD505-2E9C-101B-9397-08002B2CF9AE}" pid="6" name="ClassificationMadeOn">
    <vt:filetime>2019-09-19T11:53:16Z</vt:filetime>
  </property>
  <property fmtid="{D5CDD505-2E9C-101B-9397-08002B2CF9AE}" pid="7" name="ContentTypeId">
    <vt:lpwstr>0x010100E55B48439B091E4FB9E581B5410A5F30</vt:lpwstr>
  </property>
</Properties>
</file>