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6" r:id="rId2"/>
    <p:sldId id="264" r:id="rId3"/>
    <p:sldId id="265" r:id="rId4"/>
    <p:sldId id="257" r:id="rId5"/>
    <p:sldId id="258" r:id="rId6"/>
    <p:sldId id="259" r:id="rId7"/>
    <p:sldId id="260" r:id="rId8"/>
    <p:sldId id="261" r:id="rId9"/>
    <p:sldId id="262" r:id="rId10"/>
    <p:sldId id="263" r:id="rId11"/>
  </p:sldIdLst>
  <p:sldSz cx="9144000" cy="6858000" type="screen4x3"/>
  <p:notesSz cx="6810375" cy="99425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1400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21" Type="http://schemas.openxmlformats.org/officeDocument/2006/relationships/customXml" Target="../customXml/item3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20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Webster, Sophie" userId="8f54c3f2-0e58-4675-a597-e349d297757b" providerId="ADAL" clId="{A41706BA-22F0-434D-91B9-7FD07C8D2663}"/>
    <pc:docChg chg="modSld">
      <pc:chgData name="Webster, Sophie" userId="8f54c3f2-0e58-4675-a597-e349d297757b" providerId="ADAL" clId="{A41706BA-22F0-434D-91B9-7FD07C8D2663}" dt="2023-01-04T14:32:03.079" v="0" actId="1076"/>
      <pc:docMkLst>
        <pc:docMk/>
      </pc:docMkLst>
      <pc:sldChg chg="modSp mod">
        <pc:chgData name="Webster, Sophie" userId="8f54c3f2-0e58-4675-a597-e349d297757b" providerId="ADAL" clId="{A41706BA-22F0-434D-91B9-7FD07C8D2663}" dt="2023-01-04T14:32:03.079" v="0" actId="1076"/>
        <pc:sldMkLst>
          <pc:docMk/>
          <pc:sldMk cId="106103943" sldId="262"/>
        </pc:sldMkLst>
        <pc:picChg chg="mod">
          <ac:chgData name="Webster, Sophie" userId="8f54c3f2-0e58-4675-a597-e349d297757b" providerId="ADAL" clId="{A41706BA-22F0-434D-91B9-7FD07C8D2663}" dt="2023-01-04T14:32:03.079" v="0" actId="1076"/>
          <ac:picMkLst>
            <pc:docMk/>
            <pc:sldMk cId="106103943" sldId="262"/>
            <ac:picMk id="9" creationId="{55578FE7-87E6-46EC-A3ED-78DEA8BE4A0A}"/>
          </ac:picMkLst>
        </pc:picChg>
      </pc:sldChg>
    </pc:docChg>
  </pc:docChgLst>
  <pc:docChgLst>
    <pc:chgData name="Webster, Sophie" userId="8f54c3f2-0e58-4675-a597-e349d297757b" providerId="ADAL" clId="{9C065B80-B699-4A1A-9EFF-2E120F6C9BC0}"/>
    <pc:docChg chg="custSel modSld">
      <pc:chgData name="Webster, Sophie" userId="8f54c3f2-0e58-4675-a597-e349d297757b" providerId="ADAL" clId="{9C065B80-B699-4A1A-9EFF-2E120F6C9BC0}" dt="2022-07-20T12:07:41.438" v="65"/>
      <pc:docMkLst>
        <pc:docMk/>
      </pc:docMkLst>
      <pc:sldChg chg="delSp modSp mod">
        <pc:chgData name="Webster, Sophie" userId="8f54c3f2-0e58-4675-a597-e349d297757b" providerId="ADAL" clId="{9C065B80-B699-4A1A-9EFF-2E120F6C9BC0}" dt="2022-07-20T12:04:34.519" v="14" actId="20577"/>
        <pc:sldMkLst>
          <pc:docMk/>
          <pc:sldMk cId="2945191199" sldId="256"/>
        </pc:sldMkLst>
        <pc:spChg chg="mod">
          <ac:chgData name="Webster, Sophie" userId="8f54c3f2-0e58-4675-a597-e349d297757b" providerId="ADAL" clId="{9C065B80-B699-4A1A-9EFF-2E120F6C9BC0}" dt="2022-07-20T12:04:29.231" v="12" actId="20577"/>
          <ac:spMkLst>
            <pc:docMk/>
            <pc:sldMk cId="2945191199" sldId="256"/>
            <ac:spMk id="2" creationId="{00000000-0000-0000-0000-000000000000}"/>
          </ac:spMkLst>
        </pc:spChg>
        <pc:spChg chg="mod">
          <ac:chgData name="Webster, Sophie" userId="8f54c3f2-0e58-4675-a597-e349d297757b" providerId="ADAL" clId="{9C065B80-B699-4A1A-9EFF-2E120F6C9BC0}" dt="2022-07-20T12:04:34.519" v="14" actId="20577"/>
          <ac:spMkLst>
            <pc:docMk/>
            <pc:sldMk cId="2945191199" sldId="256"/>
            <ac:spMk id="3" creationId="{00000000-0000-0000-0000-000000000000}"/>
          </ac:spMkLst>
        </pc:spChg>
        <pc:picChg chg="del">
          <ac:chgData name="Webster, Sophie" userId="8f54c3f2-0e58-4675-a597-e349d297757b" providerId="ADAL" clId="{9C065B80-B699-4A1A-9EFF-2E120F6C9BC0}" dt="2022-07-20T12:04:30.473" v="13" actId="478"/>
          <ac:picMkLst>
            <pc:docMk/>
            <pc:sldMk cId="2945191199" sldId="256"/>
            <ac:picMk id="4" creationId="{00000000-0000-0000-0000-000000000000}"/>
          </ac:picMkLst>
        </pc:picChg>
      </pc:sldChg>
      <pc:sldChg chg="addSp delSp modSp mod">
        <pc:chgData name="Webster, Sophie" userId="8f54c3f2-0e58-4675-a597-e349d297757b" providerId="ADAL" clId="{9C065B80-B699-4A1A-9EFF-2E120F6C9BC0}" dt="2022-07-20T12:05:22.911" v="42" actId="20577"/>
        <pc:sldMkLst>
          <pc:docMk/>
          <pc:sldMk cId="1611910549" sldId="257"/>
        </pc:sldMkLst>
        <pc:spChg chg="mod">
          <ac:chgData name="Webster, Sophie" userId="8f54c3f2-0e58-4675-a597-e349d297757b" providerId="ADAL" clId="{9C065B80-B699-4A1A-9EFF-2E120F6C9BC0}" dt="2022-07-20T12:05:22.911" v="42" actId="20577"/>
          <ac:spMkLst>
            <pc:docMk/>
            <pc:sldMk cId="1611910549" sldId="257"/>
            <ac:spMk id="3" creationId="{00000000-0000-0000-0000-000000000000}"/>
          </ac:spMkLst>
        </pc:spChg>
        <pc:picChg chg="del">
          <ac:chgData name="Webster, Sophie" userId="8f54c3f2-0e58-4675-a597-e349d297757b" providerId="ADAL" clId="{9C065B80-B699-4A1A-9EFF-2E120F6C9BC0}" dt="2022-07-20T12:05:17.301" v="25" actId="478"/>
          <ac:picMkLst>
            <pc:docMk/>
            <pc:sldMk cId="1611910549" sldId="257"/>
            <ac:picMk id="5" creationId="{00000000-0000-0000-0000-000000000000}"/>
          </ac:picMkLst>
        </pc:picChg>
        <pc:picChg chg="add mod">
          <ac:chgData name="Webster, Sophie" userId="8f54c3f2-0e58-4675-a597-e349d297757b" providerId="ADAL" clId="{9C065B80-B699-4A1A-9EFF-2E120F6C9BC0}" dt="2022-07-20T12:05:17.610" v="26"/>
          <ac:picMkLst>
            <pc:docMk/>
            <pc:sldMk cId="1611910549" sldId="257"/>
            <ac:picMk id="6" creationId="{13E3925A-C377-4D9E-96D7-1B5CD6E62507}"/>
          </ac:picMkLst>
        </pc:picChg>
      </pc:sldChg>
      <pc:sldChg chg="addSp delSp modSp mod">
        <pc:chgData name="Webster, Sophie" userId="8f54c3f2-0e58-4675-a597-e349d297757b" providerId="ADAL" clId="{9C065B80-B699-4A1A-9EFF-2E120F6C9BC0}" dt="2022-07-20T12:03:52.898" v="11" actId="20577"/>
        <pc:sldMkLst>
          <pc:docMk/>
          <pc:sldMk cId="3753438060" sldId="258"/>
        </pc:sldMkLst>
        <pc:spChg chg="mod">
          <ac:chgData name="Webster, Sophie" userId="8f54c3f2-0e58-4675-a597-e349d297757b" providerId="ADAL" clId="{9C065B80-B699-4A1A-9EFF-2E120F6C9BC0}" dt="2022-07-20T12:03:52.898" v="11" actId="20577"/>
          <ac:spMkLst>
            <pc:docMk/>
            <pc:sldMk cId="3753438060" sldId="258"/>
            <ac:spMk id="3" creationId="{00000000-0000-0000-0000-000000000000}"/>
          </ac:spMkLst>
        </pc:spChg>
        <pc:picChg chg="del">
          <ac:chgData name="Webster, Sophie" userId="8f54c3f2-0e58-4675-a597-e349d297757b" providerId="ADAL" clId="{9C065B80-B699-4A1A-9EFF-2E120F6C9BC0}" dt="2022-07-20T12:03:49.590" v="0" actId="478"/>
          <ac:picMkLst>
            <pc:docMk/>
            <pc:sldMk cId="3753438060" sldId="258"/>
            <ac:picMk id="6" creationId="{00000000-0000-0000-0000-000000000000}"/>
          </ac:picMkLst>
        </pc:picChg>
        <pc:picChg chg="add mod">
          <ac:chgData name="Webster, Sophie" userId="8f54c3f2-0e58-4675-a597-e349d297757b" providerId="ADAL" clId="{9C065B80-B699-4A1A-9EFF-2E120F6C9BC0}" dt="2022-07-20T12:03:49.912" v="1"/>
          <ac:picMkLst>
            <pc:docMk/>
            <pc:sldMk cId="3753438060" sldId="258"/>
            <ac:picMk id="7" creationId="{FA476F51-DDFA-466E-89BA-D9E5FBA08EBE}"/>
          </ac:picMkLst>
        </pc:picChg>
      </pc:sldChg>
      <pc:sldChg chg="addSp delSp modSp mod">
        <pc:chgData name="Webster, Sophie" userId="8f54c3f2-0e58-4675-a597-e349d297757b" providerId="ADAL" clId="{9C065B80-B699-4A1A-9EFF-2E120F6C9BC0}" dt="2022-07-20T12:05:39.173" v="47" actId="20577"/>
        <pc:sldMkLst>
          <pc:docMk/>
          <pc:sldMk cId="3943403982" sldId="259"/>
        </pc:sldMkLst>
        <pc:spChg chg="mod">
          <ac:chgData name="Webster, Sophie" userId="8f54c3f2-0e58-4675-a597-e349d297757b" providerId="ADAL" clId="{9C065B80-B699-4A1A-9EFF-2E120F6C9BC0}" dt="2022-07-20T12:05:39.173" v="47" actId="20577"/>
          <ac:spMkLst>
            <pc:docMk/>
            <pc:sldMk cId="3943403982" sldId="259"/>
            <ac:spMk id="3" creationId="{00000000-0000-0000-0000-000000000000}"/>
          </ac:spMkLst>
        </pc:spChg>
        <pc:picChg chg="del">
          <ac:chgData name="Webster, Sophie" userId="8f54c3f2-0e58-4675-a597-e349d297757b" providerId="ADAL" clId="{9C065B80-B699-4A1A-9EFF-2E120F6C9BC0}" dt="2022-07-20T12:05:35.675" v="43" actId="478"/>
          <ac:picMkLst>
            <pc:docMk/>
            <pc:sldMk cId="3943403982" sldId="259"/>
            <ac:picMk id="6" creationId="{00000000-0000-0000-0000-000000000000}"/>
          </ac:picMkLst>
        </pc:picChg>
        <pc:picChg chg="add mod">
          <ac:chgData name="Webster, Sophie" userId="8f54c3f2-0e58-4675-a597-e349d297757b" providerId="ADAL" clId="{9C065B80-B699-4A1A-9EFF-2E120F6C9BC0}" dt="2022-07-20T12:05:36.078" v="44"/>
          <ac:picMkLst>
            <pc:docMk/>
            <pc:sldMk cId="3943403982" sldId="259"/>
            <ac:picMk id="7" creationId="{0F371AD6-0C63-4737-8866-1AA8858FB25C}"/>
          </ac:picMkLst>
        </pc:picChg>
      </pc:sldChg>
      <pc:sldChg chg="addSp delSp modSp mod">
        <pc:chgData name="Webster, Sophie" userId="8f54c3f2-0e58-4675-a597-e349d297757b" providerId="ADAL" clId="{9C065B80-B699-4A1A-9EFF-2E120F6C9BC0}" dt="2022-07-20T12:06:21.239" v="64" actId="20577"/>
        <pc:sldMkLst>
          <pc:docMk/>
          <pc:sldMk cId="2466194323" sldId="260"/>
        </pc:sldMkLst>
        <pc:spChg chg="mod">
          <ac:chgData name="Webster, Sophie" userId="8f54c3f2-0e58-4675-a597-e349d297757b" providerId="ADAL" clId="{9C065B80-B699-4A1A-9EFF-2E120F6C9BC0}" dt="2022-07-20T12:06:21.239" v="64" actId="20577"/>
          <ac:spMkLst>
            <pc:docMk/>
            <pc:sldMk cId="2466194323" sldId="260"/>
            <ac:spMk id="3" creationId="{00000000-0000-0000-0000-000000000000}"/>
          </ac:spMkLst>
        </pc:spChg>
        <pc:picChg chg="del">
          <ac:chgData name="Webster, Sophie" userId="8f54c3f2-0e58-4675-a597-e349d297757b" providerId="ADAL" clId="{9C065B80-B699-4A1A-9EFF-2E120F6C9BC0}" dt="2022-07-20T12:06:17.706" v="51" actId="478"/>
          <ac:picMkLst>
            <pc:docMk/>
            <pc:sldMk cId="2466194323" sldId="260"/>
            <ac:picMk id="5" creationId="{00000000-0000-0000-0000-000000000000}"/>
          </ac:picMkLst>
        </pc:picChg>
        <pc:picChg chg="add mod">
          <ac:chgData name="Webster, Sophie" userId="8f54c3f2-0e58-4675-a597-e349d297757b" providerId="ADAL" clId="{9C065B80-B699-4A1A-9EFF-2E120F6C9BC0}" dt="2022-07-20T12:06:18.074" v="52"/>
          <ac:picMkLst>
            <pc:docMk/>
            <pc:sldMk cId="2466194323" sldId="260"/>
            <ac:picMk id="6" creationId="{C781ADF8-8D73-4296-8704-6F4C7DC7F673}"/>
          </ac:picMkLst>
        </pc:picChg>
      </pc:sldChg>
      <pc:sldChg chg="addSp delSp modSp mod">
        <pc:chgData name="Webster, Sophie" userId="8f54c3f2-0e58-4675-a597-e349d297757b" providerId="ADAL" clId="{9C065B80-B699-4A1A-9EFF-2E120F6C9BC0}" dt="2022-07-20T12:04:55.450" v="24" actId="20577"/>
        <pc:sldMkLst>
          <pc:docMk/>
          <pc:sldMk cId="713308205" sldId="261"/>
        </pc:sldMkLst>
        <pc:spChg chg="mod">
          <ac:chgData name="Webster, Sophie" userId="8f54c3f2-0e58-4675-a597-e349d297757b" providerId="ADAL" clId="{9C065B80-B699-4A1A-9EFF-2E120F6C9BC0}" dt="2022-07-20T12:04:55.450" v="24" actId="20577"/>
          <ac:spMkLst>
            <pc:docMk/>
            <pc:sldMk cId="713308205" sldId="261"/>
            <ac:spMk id="3" creationId="{00000000-0000-0000-0000-000000000000}"/>
          </ac:spMkLst>
        </pc:spChg>
        <pc:picChg chg="del">
          <ac:chgData name="Webster, Sophie" userId="8f54c3f2-0e58-4675-a597-e349d297757b" providerId="ADAL" clId="{9C065B80-B699-4A1A-9EFF-2E120F6C9BC0}" dt="2022-07-20T12:04:51.918" v="15" actId="478"/>
          <ac:picMkLst>
            <pc:docMk/>
            <pc:sldMk cId="713308205" sldId="261"/>
            <ac:picMk id="4" creationId="{00000000-0000-0000-0000-000000000000}"/>
          </ac:picMkLst>
        </pc:picChg>
        <pc:picChg chg="add mod">
          <ac:chgData name="Webster, Sophie" userId="8f54c3f2-0e58-4675-a597-e349d297757b" providerId="ADAL" clId="{9C065B80-B699-4A1A-9EFF-2E120F6C9BC0}" dt="2022-07-20T12:04:52.399" v="16"/>
          <ac:picMkLst>
            <pc:docMk/>
            <pc:sldMk cId="713308205" sldId="261"/>
            <ac:picMk id="6" creationId="{A74AA08B-F7B8-4986-B960-933FB2E116FF}"/>
          </ac:picMkLst>
        </pc:picChg>
      </pc:sldChg>
      <pc:sldChg chg="addSp delSp modSp mod">
        <pc:chgData name="Webster, Sophie" userId="8f54c3f2-0e58-4675-a597-e349d297757b" providerId="ADAL" clId="{9C065B80-B699-4A1A-9EFF-2E120F6C9BC0}" dt="2022-07-20T12:07:41.438" v="65"/>
        <pc:sldMkLst>
          <pc:docMk/>
          <pc:sldMk cId="106103943" sldId="262"/>
        </pc:sldMkLst>
        <pc:picChg chg="del">
          <ac:chgData name="Webster, Sophie" userId="8f54c3f2-0e58-4675-a597-e349d297757b" providerId="ADAL" clId="{9C065B80-B699-4A1A-9EFF-2E120F6C9BC0}" dt="2022-07-20T12:06:14.182" v="48" actId="478"/>
          <ac:picMkLst>
            <pc:docMk/>
            <pc:sldMk cId="106103943" sldId="262"/>
            <ac:picMk id="4" creationId="{00000000-0000-0000-0000-000000000000}"/>
          </ac:picMkLst>
        </pc:picChg>
        <pc:picChg chg="add del mod">
          <ac:chgData name="Webster, Sophie" userId="8f54c3f2-0e58-4675-a597-e349d297757b" providerId="ADAL" clId="{9C065B80-B699-4A1A-9EFF-2E120F6C9BC0}" dt="2022-07-20T12:06:16.081" v="50" actId="478"/>
          <ac:picMkLst>
            <pc:docMk/>
            <pc:sldMk cId="106103943" sldId="262"/>
            <ac:picMk id="8" creationId="{B3434959-CED9-4F32-A95A-D17EE354EB48}"/>
          </ac:picMkLst>
        </pc:picChg>
        <pc:picChg chg="add mod">
          <ac:chgData name="Webster, Sophie" userId="8f54c3f2-0e58-4675-a597-e349d297757b" providerId="ADAL" clId="{9C065B80-B699-4A1A-9EFF-2E120F6C9BC0}" dt="2022-07-20T12:07:41.438" v="65"/>
          <ac:picMkLst>
            <pc:docMk/>
            <pc:sldMk cId="106103943" sldId="262"/>
            <ac:picMk id="9" creationId="{55578FE7-87E6-46EC-A3ED-78DEA8BE4A0A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1163" cy="4971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GB"/>
              <a:t>Classification: UNCLASSIFIED
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7636" y="0"/>
            <a:ext cx="2951163" cy="4971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4E69A5-ABED-4718-B0B7-BE6ED17EA5B1}" type="datetimeFigureOut">
              <a:rPr lang="en-GB" smtClean="0"/>
              <a:t>04/01/2023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3662"/>
            <a:ext cx="2951163" cy="4971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GB"/>
              <a:t>
Classification: UNCLASSIFIED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7636" y="9443662"/>
            <a:ext cx="2951163" cy="4971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C261DD-484C-4F34-9C5B-5660ABA841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340337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1163" cy="4971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GB"/>
              <a:t>Classification: UNCLASSIFIED
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7636" y="0"/>
            <a:ext cx="2951163" cy="4971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7D6182-C863-4DF7-A157-B3ED07ADC782}" type="datetimeFigureOut">
              <a:rPr lang="en-GB" smtClean="0"/>
              <a:t>04/01/2023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8875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1038" y="4722694"/>
            <a:ext cx="5448300" cy="447413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3662"/>
            <a:ext cx="2951163" cy="4971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GB"/>
              <a:t>
Classification: UNCLASSIFIED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7636" y="9443662"/>
            <a:ext cx="2951163" cy="4971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4E0BB0-843A-4DC8-ADA7-6131357BC6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65014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
Classification: OFFICIAL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94E0BB0-843A-4DC8-ADA7-6131357BC6D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50155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33796" name="Footer Placeholder 3"/>
          <p:cNvSpPr>
            <a:spLocks noGrp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GB" altLang="en-US"/>
              <a:t>
Classification: OFFICIAL</a:t>
            </a:r>
          </a:p>
        </p:txBody>
      </p:sp>
      <p:sp>
        <p:nvSpPr>
          <p:cNvPr id="33797" name="Slide Number Placeholder 4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B14E920-82ED-4A48-B2B3-3E9B36A1C03F}" type="slidenum">
              <a:rPr lang="en-GB" altLang="en-US" smtClean="0"/>
              <a:pPr eaLnBrk="1" hangingPunct="1"/>
              <a:t>2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
Classification: OFFICIAL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3FA07F4-AFBE-4ABE-93E8-709197C67B64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583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
Classification: OFFICIAL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94E0BB0-843A-4DC8-ADA7-6131357BC6D6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55730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
Classification: OFFICIAL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94E0BB0-843A-4DC8-ADA7-6131357BC6D6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34416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
Classification: OFFICIAL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94E0BB0-843A-4DC8-ADA7-6131357BC6D6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92761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
Classification: OFFICIAL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94E0BB0-843A-4DC8-ADA7-6131357BC6D6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18432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
Classification: OFFICIAL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94E0BB0-843A-4DC8-ADA7-6131357BC6D6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95164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
Classification: OFFICIAL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94E0BB0-843A-4DC8-ADA7-6131357BC6D6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04942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
Classification: OFFICIAL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94E0BB0-843A-4DC8-ADA7-6131357BC6D6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42139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38714482-2592-4E2C-A550-97440CC097C0}" type="datetimeFigureOut">
              <a:rPr lang="en-GB" smtClean="0"/>
              <a:t>04/01/2023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ECB1A2F-61F9-49A4-86EA-1AF22E03954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14482-2592-4E2C-A550-97440CC097C0}" type="datetimeFigureOut">
              <a:rPr lang="en-GB" smtClean="0"/>
              <a:t>04/01/2023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B1A2F-61F9-49A4-86EA-1AF22E039542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14482-2592-4E2C-A550-97440CC097C0}" type="datetimeFigureOut">
              <a:rPr lang="en-GB" smtClean="0"/>
              <a:t>04/01/2023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B1A2F-61F9-49A4-86EA-1AF22E039542}" type="slidenum">
              <a:rPr lang="en-GB" smtClean="0"/>
              <a:t>‹#›</a:t>
            </a:fld>
            <a:endParaRPr lang="en-GB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14482-2592-4E2C-A550-97440CC097C0}" type="datetimeFigureOut">
              <a:rPr lang="en-GB" smtClean="0"/>
              <a:t>04/01/2023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B1A2F-61F9-49A4-86EA-1AF22E039542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14482-2592-4E2C-A550-97440CC097C0}" type="datetimeFigureOut">
              <a:rPr lang="en-GB" smtClean="0"/>
              <a:t>04/01/2023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B1A2F-61F9-49A4-86EA-1AF22E03954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14482-2592-4E2C-A550-97440CC097C0}" type="datetimeFigureOut">
              <a:rPr lang="en-GB" smtClean="0"/>
              <a:t>04/01/2023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B1A2F-61F9-49A4-86EA-1AF22E039542}" type="slidenum">
              <a:rPr lang="en-GB" smtClean="0"/>
              <a:t>‹#›</a:t>
            </a:fld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14482-2592-4E2C-A550-97440CC097C0}" type="datetimeFigureOut">
              <a:rPr lang="en-GB" smtClean="0"/>
              <a:t>04/01/2023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B1A2F-61F9-49A4-86EA-1AF22E03954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38714482-2592-4E2C-A550-97440CC097C0}" type="datetimeFigureOut">
              <a:rPr lang="en-GB" smtClean="0"/>
              <a:t>04/01/2023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B1A2F-61F9-49A4-86EA-1AF22E03954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38714482-2592-4E2C-A550-97440CC097C0}" type="datetimeFigureOut">
              <a:rPr lang="en-GB" smtClean="0"/>
              <a:t>04/01/2023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ECB1A2F-61F9-49A4-86EA-1AF22E039542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14482-2592-4E2C-A550-97440CC097C0}" type="datetimeFigureOut">
              <a:rPr lang="en-GB" smtClean="0"/>
              <a:t>04/01/2023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B1A2F-61F9-49A4-86EA-1AF22E03954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14482-2592-4E2C-A550-97440CC097C0}" type="datetimeFigureOut">
              <a:rPr lang="en-GB" smtClean="0"/>
              <a:t>04/01/2023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B1A2F-61F9-49A4-86EA-1AF22E03954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38714482-2592-4E2C-A550-97440CC097C0}" type="datetimeFigureOut">
              <a:rPr lang="en-GB" smtClean="0"/>
              <a:t>04/01/2023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r>
              <a:rPr lang="en-GB"/>
              <a:t>
Classification: UNCLASSIFIED</a:t>
            </a: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0ECB1A2F-61F9-49A4-86EA-1AF22E039542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Staying Calm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51911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>
          <a:xfrm>
            <a:off x="395288" y="115888"/>
            <a:ext cx="8229600" cy="1143000"/>
          </a:xfrm>
        </p:spPr>
        <p:txBody>
          <a:bodyPr/>
          <a:lstStyle/>
          <a:p>
            <a:r>
              <a:rPr lang="en-GB" altLang="en-US" dirty="0"/>
              <a:t>Breathing x3</a:t>
            </a:r>
          </a:p>
        </p:txBody>
      </p:sp>
      <p:sp>
        <p:nvSpPr>
          <p:cNvPr id="9219" name="TextBox 2"/>
          <p:cNvSpPr txBox="1">
            <a:spLocks noChangeArrowheads="1"/>
          </p:cNvSpPr>
          <p:nvPr/>
        </p:nvSpPr>
        <p:spPr bwMode="auto">
          <a:xfrm>
            <a:off x="395288" y="1125538"/>
            <a:ext cx="8497887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rgbClr val="800080"/>
                </a:solidFill>
                <a:latin typeface="Trebuchet MS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rgbClr val="800080"/>
                </a:solidFill>
                <a:latin typeface="Trebuchet MS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rgbClr val="800080"/>
                </a:solidFill>
                <a:latin typeface="Trebuchet MS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rgbClr val="800080"/>
                </a:solidFill>
                <a:latin typeface="Trebuchet MS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dirty="0">
                <a:solidFill>
                  <a:schemeClr val="tx1"/>
                </a:solidFill>
                <a:latin typeface="+mn-lt"/>
                <a:cs typeface="Arial" charset="0"/>
              </a:rPr>
              <a:t>Breathe in through the nose…hold for 3 seconds…and breathe out </a:t>
            </a:r>
            <a:r>
              <a:rPr lang="en-GB" altLang="en-US" sz="3600" u="sng" dirty="0">
                <a:solidFill>
                  <a:schemeClr val="tx1"/>
                </a:solidFill>
                <a:latin typeface="+mn-lt"/>
                <a:cs typeface="Arial" charset="0"/>
              </a:rPr>
              <a:t>slowly</a:t>
            </a:r>
            <a:r>
              <a:rPr lang="en-GB" altLang="en-US" sz="3600" dirty="0">
                <a:solidFill>
                  <a:schemeClr val="tx1"/>
                </a:solidFill>
                <a:latin typeface="+mn-lt"/>
                <a:cs typeface="Arial" charset="0"/>
              </a:rPr>
              <a:t> and </a:t>
            </a:r>
            <a:r>
              <a:rPr lang="en-GB" altLang="en-US" sz="3600" u="sng" dirty="0">
                <a:solidFill>
                  <a:schemeClr val="tx1"/>
                </a:solidFill>
                <a:latin typeface="+mn-lt"/>
                <a:cs typeface="Arial" charset="0"/>
              </a:rPr>
              <a:t>quietly</a:t>
            </a:r>
            <a:r>
              <a:rPr lang="en-GB" altLang="en-US" sz="3600" dirty="0">
                <a:solidFill>
                  <a:schemeClr val="tx1"/>
                </a:solidFill>
                <a:latin typeface="+mn-lt"/>
                <a:cs typeface="Arial" charset="0"/>
              </a:rPr>
              <a:t> through the mouth. </a:t>
            </a:r>
          </a:p>
        </p:txBody>
      </p:sp>
      <p:pic>
        <p:nvPicPr>
          <p:cNvPr id="9220" name="Picture 4" descr="Image result for inha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433862"/>
            <a:ext cx="3624263" cy="216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277985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Ask permission to touch your partner!</a:t>
            </a:r>
          </a:p>
        </p:txBody>
      </p:sp>
    </p:spTree>
    <p:extLst>
      <p:ext uri="{BB962C8B-B14F-4D97-AF65-F5344CB8AC3E}">
        <p14:creationId xmlns:p14="http://schemas.microsoft.com/office/powerpoint/2010/main" val="4634541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/>
              <a:t>Sometimes I get frustrated and angry!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Elephant</a:t>
            </a:r>
          </a:p>
        </p:txBody>
      </p:sp>
      <p:pic>
        <p:nvPicPr>
          <p:cNvPr id="2050" name="Picture 2" descr="Image result for angry fac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2348880"/>
            <a:ext cx="2935213" cy="2935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3E3925A-C377-4D9E-96D7-1B5CD6E625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04381" y="167867"/>
            <a:ext cx="1659548" cy="1011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19105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/>
              <a:t>When I am angry, sometimes I want to shout, throw things and hurt </a:t>
            </a:r>
            <a:r>
              <a:rPr lang="en-GB"/>
              <a:t>my friends/family</a:t>
            </a:r>
            <a:r>
              <a:rPr lang="en-GB" dirty="0"/>
              <a:t>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Frog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636912"/>
            <a:ext cx="3134457" cy="31629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A476F51-DDFA-466E-89BA-D9E5FBA08E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76256" y="54201"/>
            <a:ext cx="2147700" cy="1271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34380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/>
              <a:t>If I act this way, it makes mummy, my teachers and friends sad.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dirty="0"/>
              <a:t>The Owl</a:t>
            </a:r>
          </a:p>
        </p:txBody>
      </p:sp>
      <p:sp>
        <p:nvSpPr>
          <p:cNvPr id="4" name="AutoShape 2" descr="Image result for sad fac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8" name="Picture 4" descr="Image result for sad fac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780928"/>
            <a:ext cx="3384375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F371AD6-0C63-4737-8866-1AA8858FB2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58493" y="188640"/>
            <a:ext cx="1545712" cy="1011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34039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/>
              <a:t>When I am angry I need to take a deep breath!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Butterfly</a:t>
            </a:r>
          </a:p>
        </p:txBody>
      </p:sp>
      <p:pic>
        <p:nvPicPr>
          <p:cNvPr id="4098" name="Picture 2" descr="Image result for deep breat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204864"/>
            <a:ext cx="3312367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781ADF8-8D73-4296-8704-6F4C7DC7F6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70620" y="116632"/>
            <a:ext cx="2073380" cy="1079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1943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/>
              <a:t>And remember, I can ask to take a break to calm down.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Bear</a:t>
            </a:r>
          </a:p>
        </p:txBody>
      </p:sp>
      <p:pic>
        <p:nvPicPr>
          <p:cNvPr id="5122" name="Picture 2" descr="Image result for take a brea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924944"/>
            <a:ext cx="4762500" cy="2505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74AA08B-F7B8-4986-B960-933FB2E116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16748" y="216029"/>
            <a:ext cx="1321895" cy="792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33082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/>
              <a:t>I tell people around me how I am feeling. I always use my words, and soon I will feel better!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Calm </a:t>
            </a:r>
          </a:p>
        </p:txBody>
      </p:sp>
      <p:sp>
        <p:nvSpPr>
          <p:cNvPr id="5" name="AutoShape 2" descr="Image result for smiley face and thumbs u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4" descr="Image result for smiley face and thumbs up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150" name="Picture 6" descr="Related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5683" y="2708920"/>
            <a:ext cx="3990368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5578FE7-87E6-46EC-A3ED-78DEA8BE4A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34213" y="154391"/>
            <a:ext cx="2109787" cy="1195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1039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Say thank you to each other!</a:t>
            </a:r>
          </a:p>
        </p:txBody>
      </p:sp>
    </p:spTree>
    <p:extLst>
      <p:ext uri="{BB962C8B-B14F-4D97-AF65-F5344CB8AC3E}">
        <p14:creationId xmlns:p14="http://schemas.microsoft.com/office/powerpoint/2010/main" val="280698917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55B48439B091E4FB9E581B5410A5F30" ma:contentTypeVersion="18" ma:contentTypeDescription="Create a new document." ma:contentTypeScope="" ma:versionID="24eebb5e876bdfd7520790acaccef074">
  <xsd:schema xmlns:xsd="http://www.w3.org/2001/XMLSchema" xmlns:xs="http://www.w3.org/2001/XMLSchema" xmlns:p="http://schemas.microsoft.com/office/2006/metadata/properties" xmlns:ns2="ef7ad091-e0d7-4827-b4c9-cd207519b062" xmlns:ns3="cfb119de-823f-4054-bd5d-cdda85913747" targetNamespace="http://schemas.microsoft.com/office/2006/metadata/properties" ma:root="true" ma:fieldsID="2dce2e514d6deaeda2d7afe80e80f470" ns2:_="" ns3:_="">
    <xsd:import namespace="ef7ad091-e0d7-4827-b4c9-cd207519b062"/>
    <xsd:import namespace="cfb119de-823f-4054-bd5d-cdda8591374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MediaServiceLocation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f7ad091-e0d7-4827-b4c9-cd207519b06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Length (seconds)" ma:internalName="MediaLengthInSeconds" ma:readOnly="true">
      <xsd:simpleType>
        <xsd:restriction base="dms:Unknown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c407fddb-1fd0-41f2-bd4a-cd25122da3e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b119de-823f-4054-bd5d-cdda85913747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8f6bdd47-314d-4b12-9c3d-7a891018e24a}" ma:internalName="TaxCatchAll" ma:showField="CatchAllData" ma:web="cfb119de-823f-4054-bd5d-cdda8591374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fb119de-823f-4054-bd5d-cdda85913747" xsi:nil="true"/>
    <lcf76f155ced4ddcb4097134ff3c332f xmlns="ef7ad091-e0d7-4827-b4c9-cd207519b062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25D5DA4F-118A-4892-9DA1-D3F471BA83DD}"/>
</file>

<file path=customXml/itemProps2.xml><?xml version="1.0" encoding="utf-8"?>
<ds:datastoreItem xmlns:ds="http://schemas.openxmlformats.org/officeDocument/2006/customXml" ds:itemID="{7D570E35-4CCF-4DB0-97D9-3D25BE55023A}"/>
</file>

<file path=customXml/itemProps3.xml><?xml version="1.0" encoding="utf-8"?>
<ds:datastoreItem xmlns:ds="http://schemas.openxmlformats.org/officeDocument/2006/customXml" ds:itemID="{71FD2ADA-0F21-4001-9B54-523AD8B97969}"/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43</TotalTime>
  <Words>193</Words>
  <Application>Microsoft Office PowerPoint</Application>
  <PresentationFormat>On-screen Show (4:3)</PresentationFormat>
  <Paragraphs>37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</vt:lpstr>
      <vt:lpstr>Calibri</vt:lpstr>
      <vt:lpstr>Lucida Sans Unicode</vt:lpstr>
      <vt:lpstr>Verdana</vt:lpstr>
      <vt:lpstr>Wingdings 2</vt:lpstr>
      <vt:lpstr>Wingdings 3</vt:lpstr>
      <vt:lpstr>Concourse</vt:lpstr>
      <vt:lpstr>Staying Calm</vt:lpstr>
      <vt:lpstr>Breathing x3</vt:lpstr>
      <vt:lpstr>Ask permission to touch your partner!</vt:lpstr>
      <vt:lpstr>The Elephant</vt:lpstr>
      <vt:lpstr>The Frog</vt:lpstr>
      <vt:lpstr>The Owl</vt:lpstr>
      <vt:lpstr>The Butterfly</vt:lpstr>
      <vt:lpstr>The Bear</vt:lpstr>
      <vt:lpstr>The Calm </vt:lpstr>
      <vt:lpstr>Say thank you to each other!</vt:lpstr>
    </vt:vector>
  </TitlesOfParts>
  <Company>Reading Borough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Staying Calm – Story Massage</dc:title>
  <dc:creator>Webster, Sophie</dc:creator>
  <cp:lastModifiedBy>Webster, Sophie</cp:lastModifiedBy>
  <cp:revision>14</cp:revision>
  <cp:lastPrinted>2018-04-13T13:11:11Z</cp:lastPrinted>
  <dcterms:created xsi:type="dcterms:W3CDTF">2018-02-02T14:58:48Z</dcterms:created>
  <dcterms:modified xsi:type="dcterms:W3CDTF">2023-01-04T14:32:13Z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lassificationName">
    <vt:lpwstr>Unclassified</vt:lpwstr>
  </property>
  <property fmtid="{D5CDD505-2E9C-101B-9397-08002B2CF9AE}" pid="3" name="ClassificationMarking">
    <vt:lpwstr>Classification: UNCLASSIFIED</vt:lpwstr>
  </property>
  <property fmtid="{D5CDD505-2E9C-101B-9397-08002B2CF9AE}" pid="4" name="ClassificationMadeExternally">
    <vt:lpwstr>No</vt:lpwstr>
  </property>
  <property fmtid="{D5CDD505-2E9C-101B-9397-08002B2CF9AE}" pid="5" name="ClassificationMadeBy">
    <vt:lpwstr>RBC\webssop</vt:lpwstr>
  </property>
  <property fmtid="{D5CDD505-2E9C-101B-9397-08002B2CF9AE}" pid="6" name="ClassificationMadeOn">
    <vt:filetime>2019-09-19T11:54:47Z</vt:filetime>
  </property>
  <property fmtid="{D5CDD505-2E9C-101B-9397-08002B2CF9AE}" pid="7" name="ContentTypeId">
    <vt:lpwstr>0x010100E55B48439B091E4FB9E581B5410A5F30</vt:lpwstr>
  </property>
</Properties>
</file>